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_rels/notesSlide6.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7.xml.rels" ContentType="application/vnd.openxmlformats-package.relationships+xml"/>
  <Override PartName="/ppt/notesSlides/_rels/notesSlide21.xml.rels" ContentType="application/vnd.openxmlformats-package.relationships+xml"/>
  <Override PartName="/ppt/notesSlides/_rels/notesSlide18.xml.rels" ContentType="application/vnd.openxmlformats-package.relationships+xml"/>
  <Override PartName="/ppt/notesSlides/_rels/notesSlide5.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9.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3.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24.xml.rels" ContentType="application/vnd.openxmlformats-package.relationships+xml"/>
  <Override PartName="/ppt/notesSlides/_rels/notesSlide4.xml.rels" ContentType="application/vnd.openxmlformats-package.relationships+xml"/>
  <Override PartName="/ppt/notesSlides/_rels/notesSlide22.xml.rels" ContentType="application/vnd.openxmlformats-package.relationships+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20.xml" ContentType="application/vnd.openxmlformats-officedocument.presentationml.notesSlide+xml"/>
  <Override PartName="/ppt/notesSlides/notesSlide8.xml" ContentType="application/vnd.openxmlformats-officedocument.presentationml.notesSlide+xml"/>
  <Override PartName="/ppt/notesSlides/notesSlide25.xml" ContentType="application/vnd.openxmlformats-officedocument.presentationml.notesSlide+xml"/>
  <Override PartName="/ppt/notesSlides/notesSlide7.xml" ContentType="application/vnd.openxmlformats-officedocument.presentationml.notesSlide+xml"/>
  <Override PartName="/ppt/notesSlides/notesSlide24.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5.xml" ContentType="application/vnd.openxmlformats-officedocument.presentationml.notesSlide+xml"/>
  <Override PartName="/ppt/notesSlides/notesSlide22.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_rels/presentation.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media/image59.jpeg" ContentType="image/jpeg"/>
  <Override PartName="/ppt/media/image6.png" ContentType="image/png"/>
  <Override PartName="/ppt/media/image18.png" ContentType="image/png"/>
  <Override PartName="/ppt/media/image11.png" ContentType="image/png"/>
  <Override PartName="/ppt/media/image48.png" ContentType="image/png"/>
  <Override PartName="/ppt/media/image36.png" ContentType="image/png"/>
  <Override PartName="/ppt/media/image47.png" ContentType="image/png"/>
  <Override PartName="/ppt/media/image10.png" ContentType="image/png"/>
  <Override PartName="/ppt/media/image35.png" ContentType="image/png"/>
  <Override PartName="/ppt/media/image5.png" ContentType="image/png"/>
  <Override PartName="/ppt/media/image17.png" ContentType="image/png"/>
  <Override PartName="/ppt/media/image28.png" ContentType="image/png"/>
  <Override PartName="/ppt/media/image34.png" ContentType="image/png"/>
  <Override PartName="/ppt/media/image27.png" ContentType="image/png"/>
  <Override PartName="/ppt/media/image33.png" ContentType="image/png"/>
  <Override PartName="/ppt/media/image3.png" ContentType="image/png"/>
  <Override PartName="/ppt/media/image15.png" ContentType="image/png"/>
  <Override PartName="/ppt/media/image23.png" ContentType="image/png"/>
  <Override PartName="/ppt/media/image4.png" ContentType="image/png"/>
  <Override PartName="/ppt/media/image16.png" ContentType="image/png"/>
  <Override PartName="/ppt/media/image60.jpeg" ContentType="image/jpeg"/>
  <Override PartName="/ppt/media/image30.png" ContentType="image/png"/>
  <Override PartName="/ppt/media/image22.png" ContentType="image/png"/>
  <Override PartName="/ppt/media/image21.png" ContentType="image/png"/>
  <Override PartName="/ppt/media/image20.png" ContentType="image/png"/>
  <Override PartName="/ppt/media/image32.png" ContentType="image/png"/>
  <Override PartName="/ppt/media/image24.png" ContentType="image/png"/>
  <Override PartName="/ppt/media/image29.png" ContentType="image/png"/>
  <Override PartName="/ppt/media/image31.png" ContentType="image/png"/>
  <Override PartName="/ppt/media/image25.png" ContentType="image/png"/>
  <Override PartName="/ppt/media/image2.png" ContentType="image/png"/>
  <Override PartName="/ppt/media/image14.png" ContentType="image/png"/>
  <Override PartName="/ppt/media/image61.jpeg" ContentType="image/jpeg"/>
  <Override PartName="/ppt/media/image40.png" ContentType="image/png"/>
  <Override PartName="/ppt/media/image26.png" ContentType="image/png"/>
  <Override PartName="/ppt/media/image50.png" ContentType="image/png"/>
  <Override PartName="/ppt/media/image62.jpeg" ContentType="image/jpe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media/image38.png" ContentType="image/png"/>
  <Override PartName="/ppt/media/image1.png" ContentType="image/png"/>
  <Override PartName="/ppt/media/image13.png" ContentType="image/png"/>
  <Override PartName="/ppt/media/image9.png" ContentType="image/png"/>
  <Override PartName="/ppt/media/image39.png" ContentType="image/png"/>
  <Override PartName="/ppt/media/image41.png" ContentType="image/png"/>
  <Override PartName="/ppt/media/image42.png" ContentType="image/png"/>
  <Override PartName="/ppt/media/image43.png" ContentType="image/png"/>
  <Override PartName="/ppt/media/image57.jpeg" ContentType="image/jpeg"/>
  <Override PartName="/ppt/media/image44.png" ContentType="image/png"/>
  <Override PartName="/ppt/media/image45.png" ContentType="image/png"/>
  <Override PartName="/ppt/media/image46.png" ContentType="image/png"/>
  <Override PartName="/ppt/media/image51.png" ContentType="image/png"/>
  <Override PartName="/ppt/media/image52.png" ContentType="image/png"/>
  <Override PartName="/ppt/media/image53.png" ContentType="image/png"/>
  <Override PartName="/ppt/media/image58.jpeg" ContentType="image/jpeg"/>
  <Override PartName="/ppt/media/image54.png" ContentType="image/png"/>
  <Override PartName="/ppt/media/image55.png" ContentType="image/png"/>
  <Override PartName="/ppt/media/image56.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1.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fr-FR" sz="1800" spc="-1" strike="noStrike">
                <a:solidFill>
                  <a:srgbClr val="000000"/>
                </a:solidFill>
                <a:latin typeface="Univers"/>
              </a:rPr>
              <a:t>Click to move the slide</a:t>
            </a:r>
            <a:endParaRPr b="0" lang="fr-FR" sz="1800" spc="-1" strike="noStrike">
              <a:solidFill>
                <a:srgbClr val="000000"/>
              </a:solidFill>
              <a:latin typeface="Univers"/>
            </a:endParaRPr>
          </a:p>
        </p:txBody>
      </p:sp>
      <p:sp>
        <p:nvSpPr>
          <p:cNvPr id="31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fr-FR" sz="2000" spc="-1" strike="noStrike">
                <a:latin typeface="Arial"/>
              </a:rPr>
              <a:t>Click to edit the notes format</a:t>
            </a:r>
            <a:endParaRPr b="0" lang="fr-FR" sz="2000" spc="-1" strike="noStrike">
              <a:latin typeface="Arial"/>
            </a:endParaRPr>
          </a:p>
        </p:txBody>
      </p:sp>
      <p:sp>
        <p:nvSpPr>
          <p:cNvPr id="312"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fr-FR" sz="1400" spc="-1" strike="noStrike">
                <a:latin typeface="Times New Roman"/>
              </a:rPr>
              <a:t>&lt;header&gt;</a:t>
            </a:r>
            <a:endParaRPr b="0" lang="fr-FR" sz="1400" spc="-1" strike="noStrike">
              <a:latin typeface="Times New Roman"/>
            </a:endParaRPr>
          </a:p>
        </p:txBody>
      </p:sp>
      <p:sp>
        <p:nvSpPr>
          <p:cNvPr id="313" name="PlaceHolder 4"/>
          <p:cNvSpPr>
            <a:spLocks noGrp="1"/>
          </p:cNvSpPr>
          <p:nvPr>
            <p:ph type="dt" idx="13"/>
          </p:nvPr>
        </p:nvSpPr>
        <p:spPr>
          <a:xfrm>
            <a:off x="4278960" y="0"/>
            <a:ext cx="3280680" cy="534240"/>
          </a:xfrm>
          <a:prstGeom prst="rect">
            <a:avLst/>
          </a:prstGeom>
          <a:noFill/>
          <a:ln w="0">
            <a:noFill/>
          </a:ln>
        </p:spPr>
        <p:txBody>
          <a:bodyPr lIns="0" rIns="0" tIns="0" bIns="0" anchor="t">
            <a:noAutofit/>
          </a:bodyPr>
          <a:lstStyle>
            <a:lvl1pPr algn="r">
              <a:buNone/>
              <a:defRPr b="0" lang="fr-FR" sz="1400" spc="-1" strike="noStrike">
                <a:latin typeface="Times New Roman"/>
              </a:defRPr>
            </a:lvl1pPr>
          </a:lstStyle>
          <a:p>
            <a:pPr algn="r">
              <a:buNone/>
            </a:pPr>
            <a:r>
              <a:rPr b="0" lang="fr-FR" sz="1400" spc="-1" strike="noStrike">
                <a:latin typeface="Times New Roman"/>
              </a:rPr>
              <a:t>&lt;date/time&gt;</a:t>
            </a:r>
            <a:endParaRPr b="0" lang="fr-FR" sz="1400" spc="-1" strike="noStrike">
              <a:latin typeface="Times New Roman"/>
            </a:endParaRPr>
          </a:p>
        </p:txBody>
      </p:sp>
      <p:sp>
        <p:nvSpPr>
          <p:cNvPr id="314" name="PlaceHolder 5"/>
          <p:cNvSpPr>
            <a:spLocks noGrp="1"/>
          </p:cNvSpPr>
          <p:nvPr>
            <p:ph type="ftr" idx="14"/>
          </p:nvPr>
        </p:nvSpPr>
        <p:spPr>
          <a:xfrm>
            <a:off x="0" y="10157400"/>
            <a:ext cx="3280680" cy="534240"/>
          </a:xfrm>
          <a:prstGeom prst="rect">
            <a:avLst/>
          </a:prstGeom>
          <a:noFill/>
          <a:ln w="0">
            <a:noFill/>
          </a:ln>
        </p:spPr>
        <p:txBody>
          <a:bodyPr lIns="0" rIns="0" tIns="0" bIns="0" anchor="b">
            <a:noAutofit/>
          </a:bodyPr>
          <a:lstStyle>
            <a:lvl1pPr>
              <a:defRPr b="0" lang="fr-FR" sz="1400" spc="-1" strike="noStrike">
                <a:latin typeface="Times New Roman"/>
              </a:defRPr>
            </a:lvl1pPr>
          </a:lstStyle>
          <a:p>
            <a:r>
              <a:rPr b="0" lang="fr-FR" sz="1400" spc="-1" strike="noStrike">
                <a:latin typeface="Times New Roman"/>
              </a:rPr>
              <a:t>&lt;footer&gt;</a:t>
            </a:r>
            <a:endParaRPr b="0" lang="fr-FR" sz="1400" spc="-1" strike="noStrike">
              <a:latin typeface="Times New Roman"/>
            </a:endParaRPr>
          </a:p>
        </p:txBody>
      </p:sp>
      <p:sp>
        <p:nvSpPr>
          <p:cNvPr id="315" name="PlaceHolder 6"/>
          <p:cNvSpPr>
            <a:spLocks noGrp="1"/>
          </p:cNvSpPr>
          <p:nvPr>
            <p:ph type="sldNum" idx="15"/>
          </p:nvPr>
        </p:nvSpPr>
        <p:spPr>
          <a:xfrm>
            <a:off x="4278960" y="10157400"/>
            <a:ext cx="3280680" cy="534240"/>
          </a:xfrm>
          <a:prstGeom prst="rect">
            <a:avLst/>
          </a:prstGeom>
          <a:noFill/>
          <a:ln w="0">
            <a:noFill/>
          </a:ln>
        </p:spPr>
        <p:txBody>
          <a:bodyPr lIns="0" rIns="0" tIns="0" bIns="0" anchor="b">
            <a:noAutofit/>
          </a:bodyPr>
          <a:lstStyle>
            <a:lvl1pPr algn="r">
              <a:buNone/>
              <a:defRPr b="0" lang="fr-FR" sz="1400" spc="-1" strike="noStrike">
                <a:latin typeface="Times New Roman"/>
              </a:defRPr>
            </a:lvl1pPr>
          </a:lstStyle>
          <a:p>
            <a:pPr algn="r">
              <a:buNone/>
            </a:pPr>
            <a:fld id="{42DFCE31-9869-4AC4-8208-540592EA71A6}" type="slidenum">
              <a:rPr b="0" lang="fr-FR" sz="1400" spc="-1" strike="noStrike">
                <a:latin typeface="Times New Roman"/>
              </a:rPr>
              <a:t>&lt;number&gt;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sldImg"/>
          </p:nvPr>
        </p:nvSpPr>
        <p:spPr>
          <a:xfrm>
            <a:off x="685800" y="1143000"/>
            <a:ext cx="5486040" cy="3085920"/>
          </a:xfrm>
          <a:prstGeom prst="rect">
            <a:avLst/>
          </a:prstGeom>
          <a:ln w="0">
            <a:noFill/>
          </a:ln>
        </p:spPr>
      </p:sp>
      <p:sp>
        <p:nvSpPr>
          <p:cNvPr id="45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55" name="PlaceHolder 3"/>
          <p:cNvSpPr>
            <a:spLocks noGrp="1"/>
          </p:cNvSpPr>
          <p:nvPr>
            <p:ph type="sldNum" idx="43"/>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CE75E012-AD31-482C-AE08-FF487DB686DB}" type="slidenum">
              <a:rPr b="0" lang="fr-FR" sz="1200" spc="-1" strike="noStrike">
                <a:latin typeface="Times New Roman"/>
              </a:rPr>
              <a:t>24</a:t>
            </a:fld>
            <a:endParaRPr b="0" lang="fr-FR"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sldImg"/>
          </p:nvPr>
        </p:nvSpPr>
        <p:spPr>
          <a:xfrm>
            <a:off x="685800" y="1143000"/>
            <a:ext cx="5486040" cy="3085920"/>
          </a:xfrm>
          <a:prstGeom prst="rect">
            <a:avLst/>
          </a:prstGeom>
          <a:ln w="0">
            <a:noFill/>
          </a:ln>
        </p:spPr>
      </p:sp>
      <p:sp>
        <p:nvSpPr>
          <p:cNvPr id="48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82" name="PlaceHolder 3"/>
          <p:cNvSpPr>
            <a:spLocks noGrp="1"/>
          </p:cNvSpPr>
          <p:nvPr>
            <p:ph type="sldNum" idx="52"/>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272CB5E2-F67A-4C11-BBBE-C222C49DB579}" type="slidenum">
              <a:rPr b="0" lang="fr-FR" sz="1200" spc="-1" strike="noStrike">
                <a:latin typeface="Times New Roman"/>
              </a:rPr>
              <a:t>24</a:t>
            </a:fld>
            <a:endParaRPr b="0" lang="fr-FR"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sldImg"/>
          </p:nvPr>
        </p:nvSpPr>
        <p:spPr>
          <a:xfrm>
            <a:off x="685800" y="1143000"/>
            <a:ext cx="5486040" cy="3085920"/>
          </a:xfrm>
          <a:prstGeom prst="rect">
            <a:avLst/>
          </a:prstGeom>
          <a:ln w="0">
            <a:noFill/>
          </a:ln>
        </p:spPr>
      </p:sp>
      <p:sp>
        <p:nvSpPr>
          <p:cNvPr id="48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85" name="PlaceHolder 3"/>
          <p:cNvSpPr>
            <a:spLocks noGrp="1"/>
          </p:cNvSpPr>
          <p:nvPr>
            <p:ph type="sldNum" idx="53"/>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673A46CB-6CBD-4472-8124-EC98084C68BF}" type="slidenum">
              <a:rPr b="0" lang="fr-FR" sz="1200" spc="-1" strike="noStrike">
                <a:latin typeface="Times New Roman"/>
              </a:rPr>
              <a:t>24</a:t>
            </a:fld>
            <a:endParaRPr b="0" lang="fr-FR"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PlaceHolder 1"/>
          <p:cNvSpPr>
            <a:spLocks noGrp="1"/>
          </p:cNvSpPr>
          <p:nvPr>
            <p:ph type="sldImg"/>
          </p:nvPr>
        </p:nvSpPr>
        <p:spPr>
          <a:xfrm>
            <a:off x="685800" y="1143000"/>
            <a:ext cx="5486040" cy="3085920"/>
          </a:xfrm>
          <a:prstGeom prst="rect">
            <a:avLst/>
          </a:prstGeom>
          <a:ln w="0">
            <a:noFill/>
          </a:ln>
        </p:spPr>
      </p:sp>
      <p:sp>
        <p:nvSpPr>
          <p:cNvPr id="48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88" name="PlaceHolder 3"/>
          <p:cNvSpPr>
            <a:spLocks noGrp="1"/>
          </p:cNvSpPr>
          <p:nvPr>
            <p:ph type="sldNum" idx="54"/>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904BECFF-74EF-4FCE-98EF-9E850224AABC}" type="slidenum">
              <a:rPr b="0" lang="fr-FR" sz="1200" spc="-1" strike="noStrike">
                <a:latin typeface="Times New Roman"/>
              </a:rPr>
              <a:t>24</a:t>
            </a:fld>
            <a:endParaRPr b="0" lang="fr-FR"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PlaceHolder 1"/>
          <p:cNvSpPr>
            <a:spLocks noGrp="1"/>
          </p:cNvSpPr>
          <p:nvPr>
            <p:ph type="sldImg"/>
          </p:nvPr>
        </p:nvSpPr>
        <p:spPr>
          <a:xfrm>
            <a:off x="685800" y="1143000"/>
            <a:ext cx="5486040" cy="3085920"/>
          </a:xfrm>
          <a:prstGeom prst="rect">
            <a:avLst/>
          </a:prstGeom>
          <a:ln w="0">
            <a:noFill/>
          </a:ln>
        </p:spPr>
      </p:sp>
      <p:sp>
        <p:nvSpPr>
          <p:cNvPr id="49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91" name="PlaceHolder 3"/>
          <p:cNvSpPr>
            <a:spLocks noGrp="1"/>
          </p:cNvSpPr>
          <p:nvPr>
            <p:ph type="sldNum" idx="55"/>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A02F0B9E-20F3-42C1-A30C-973205D5A5F1}" type="slidenum">
              <a:rPr b="0" lang="fr-FR" sz="1200" spc="-1" strike="noStrike">
                <a:latin typeface="Times New Roman"/>
              </a:rPr>
              <a:t>24</a:t>
            </a:fld>
            <a:endParaRPr b="0" lang="fr-FR"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sldImg"/>
          </p:nvPr>
        </p:nvSpPr>
        <p:spPr>
          <a:xfrm>
            <a:off x="685800" y="1143000"/>
            <a:ext cx="5486040" cy="3085920"/>
          </a:xfrm>
          <a:prstGeom prst="rect">
            <a:avLst/>
          </a:prstGeom>
          <a:ln w="0">
            <a:noFill/>
          </a:ln>
        </p:spPr>
      </p:sp>
      <p:sp>
        <p:nvSpPr>
          <p:cNvPr id="45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58" name="PlaceHolder 3"/>
          <p:cNvSpPr>
            <a:spLocks noGrp="1"/>
          </p:cNvSpPr>
          <p:nvPr>
            <p:ph type="sldNum" idx="44"/>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A377B011-91B1-48D5-B91C-0BE20E89A6F0}" type="slidenum">
              <a:rPr b="0" lang="fr-FR" sz="1200" spc="-1" strike="noStrike">
                <a:latin typeface="Times New Roman"/>
              </a:rPr>
              <a:t>24</a:t>
            </a:fld>
            <a:endParaRPr b="0" lang="fr-FR"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sldImg"/>
          </p:nvPr>
        </p:nvSpPr>
        <p:spPr>
          <a:xfrm>
            <a:off x="685800" y="1143000"/>
            <a:ext cx="5486040" cy="3085920"/>
          </a:xfrm>
          <a:prstGeom prst="rect">
            <a:avLst/>
          </a:prstGeom>
          <a:ln w="0">
            <a:noFill/>
          </a:ln>
        </p:spPr>
      </p:sp>
      <p:sp>
        <p:nvSpPr>
          <p:cNvPr id="493"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94" name="PlaceHolder 3"/>
          <p:cNvSpPr>
            <a:spLocks noGrp="1"/>
          </p:cNvSpPr>
          <p:nvPr>
            <p:ph type="sldNum" idx="56"/>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E95EC4DC-96BA-416C-B24E-3BC4C9F126F1}" type="slidenum">
              <a:rPr b="0" lang="fr-FR" sz="1200" spc="-1" strike="noStrike">
                <a:latin typeface="Times New Roman"/>
              </a:rPr>
              <a:t>24</a:t>
            </a:fld>
            <a:endParaRPr b="0" lang="fr-FR"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sldImg"/>
          </p:nvPr>
        </p:nvSpPr>
        <p:spPr>
          <a:xfrm>
            <a:off x="685800" y="1143000"/>
            <a:ext cx="5486040" cy="3085920"/>
          </a:xfrm>
          <a:prstGeom prst="rect">
            <a:avLst/>
          </a:prstGeom>
          <a:ln w="0">
            <a:noFill/>
          </a:ln>
        </p:spPr>
      </p:sp>
      <p:sp>
        <p:nvSpPr>
          <p:cNvPr id="496"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97" name="PlaceHolder 3"/>
          <p:cNvSpPr>
            <a:spLocks noGrp="1"/>
          </p:cNvSpPr>
          <p:nvPr>
            <p:ph type="sldNum" idx="57"/>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7B3370B7-C37C-462F-A7F9-40D159E4A4A5}" type="slidenum">
              <a:rPr b="0" lang="fr-FR" sz="1200" spc="-1" strike="noStrike">
                <a:latin typeface="Times New Roman"/>
              </a:rPr>
              <a:t>24</a:t>
            </a:fld>
            <a:endParaRPr b="0" lang="fr-FR"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PlaceHolder 1"/>
          <p:cNvSpPr>
            <a:spLocks noGrp="1"/>
          </p:cNvSpPr>
          <p:nvPr>
            <p:ph type="sldImg"/>
          </p:nvPr>
        </p:nvSpPr>
        <p:spPr>
          <a:xfrm>
            <a:off x="685800" y="1143000"/>
            <a:ext cx="5486040" cy="3085920"/>
          </a:xfrm>
          <a:prstGeom prst="rect">
            <a:avLst/>
          </a:prstGeom>
          <a:ln w="0">
            <a:noFill/>
          </a:ln>
        </p:spPr>
      </p:sp>
      <p:sp>
        <p:nvSpPr>
          <p:cNvPr id="499"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500"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02D105DA-86F8-4D16-A636-520B1DE89D2B}" type="slidenum">
              <a:rPr b="0" lang="fr-FR" sz="1200" spc="-1" strike="noStrike">
                <a:latin typeface="Times New Roman"/>
              </a:rPr>
              <a:t>&lt;number&gt;</a:t>
            </a:fld>
            <a:endParaRPr b="0" lang="fr-FR"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PlaceHolder 1"/>
          <p:cNvSpPr>
            <a:spLocks noGrp="1"/>
          </p:cNvSpPr>
          <p:nvPr>
            <p:ph type="sldImg"/>
          </p:nvPr>
        </p:nvSpPr>
        <p:spPr>
          <a:xfrm>
            <a:off x="685800" y="1143000"/>
            <a:ext cx="5486040" cy="3085920"/>
          </a:xfrm>
          <a:prstGeom prst="rect">
            <a:avLst/>
          </a:prstGeom>
          <a:ln w="0">
            <a:noFill/>
          </a:ln>
        </p:spPr>
      </p:sp>
      <p:sp>
        <p:nvSpPr>
          <p:cNvPr id="502"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503" name="PlaceHolder 3"/>
          <p:cNvSpPr>
            <a:spLocks noGrp="1"/>
          </p:cNvSpPr>
          <p:nvPr>
            <p:ph type="sldNum" idx="59"/>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904C73FE-DE8F-4F2D-A2DB-F28B5E2F592D}" type="slidenum">
              <a:rPr b="0" lang="fr-FR" sz="1200" spc="-1" strike="noStrike">
                <a:latin typeface="Times New Roman"/>
              </a:rPr>
              <a:t>&lt;number&gt;</a:t>
            </a:fld>
            <a:endParaRPr b="0" lang="fr-FR"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PlaceHolder 1"/>
          <p:cNvSpPr>
            <a:spLocks noGrp="1"/>
          </p:cNvSpPr>
          <p:nvPr>
            <p:ph type="sldImg"/>
          </p:nvPr>
        </p:nvSpPr>
        <p:spPr>
          <a:xfrm>
            <a:off x="685800" y="1143000"/>
            <a:ext cx="5486040" cy="3085920"/>
          </a:xfrm>
          <a:prstGeom prst="rect">
            <a:avLst/>
          </a:prstGeom>
          <a:ln w="0">
            <a:noFill/>
          </a:ln>
        </p:spPr>
      </p:sp>
      <p:sp>
        <p:nvSpPr>
          <p:cNvPr id="505"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506" name="PlaceHolder 3"/>
          <p:cNvSpPr>
            <a:spLocks noGrp="1"/>
          </p:cNvSpPr>
          <p:nvPr>
            <p:ph type="sldNum" idx="60"/>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EAA67345-3D12-4863-90F5-4C7D90782FCE}" type="slidenum">
              <a:rPr b="0" lang="fr-FR" sz="1200" spc="-1" strike="noStrike">
                <a:latin typeface="Times New Roman"/>
              </a:rPr>
              <a:t>&lt;number&gt;</a:t>
            </a:fld>
            <a:endParaRPr b="0" lang="fr-FR"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sldImg"/>
          </p:nvPr>
        </p:nvSpPr>
        <p:spPr>
          <a:xfrm>
            <a:off x="685800" y="1143000"/>
            <a:ext cx="5486040" cy="3085920"/>
          </a:xfrm>
          <a:prstGeom prst="rect">
            <a:avLst/>
          </a:prstGeom>
          <a:ln w="0">
            <a:noFill/>
          </a:ln>
        </p:spPr>
      </p:sp>
      <p:sp>
        <p:nvSpPr>
          <p:cNvPr id="508"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509" name="PlaceHolder 3"/>
          <p:cNvSpPr>
            <a:spLocks noGrp="1"/>
          </p:cNvSpPr>
          <p:nvPr>
            <p:ph type="sldNum" idx="61"/>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ECB7C2AA-3BFA-4BE2-B407-E9BA37DC8F4A}" type="slidenum">
              <a:rPr b="0" lang="fr-FR" sz="1200" spc="-1" strike="noStrike">
                <a:latin typeface="Times New Roman"/>
              </a:rPr>
              <a:t>&lt;number&gt;</a:t>
            </a:fld>
            <a:endParaRPr b="0" lang="fr-FR"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sldImg"/>
          </p:nvPr>
        </p:nvSpPr>
        <p:spPr>
          <a:xfrm>
            <a:off x="685800" y="1143000"/>
            <a:ext cx="5486040" cy="3085920"/>
          </a:xfrm>
          <a:prstGeom prst="rect">
            <a:avLst/>
          </a:prstGeom>
          <a:ln w="0">
            <a:noFill/>
          </a:ln>
        </p:spPr>
      </p:sp>
      <p:sp>
        <p:nvSpPr>
          <p:cNvPr id="46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61" name="PlaceHolder 3"/>
          <p:cNvSpPr>
            <a:spLocks noGrp="1"/>
          </p:cNvSpPr>
          <p:nvPr>
            <p:ph type="sldNum" idx="45"/>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723178E4-E5AE-471D-8117-A0D6007410F7}" type="slidenum">
              <a:rPr b="0" lang="fr-FR" sz="1200" spc="-1" strike="noStrike">
                <a:latin typeface="Times New Roman"/>
              </a:rPr>
              <a:t>24</a:t>
            </a:fld>
            <a:endParaRPr b="0" lang="fr-FR"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sldImg"/>
          </p:nvPr>
        </p:nvSpPr>
        <p:spPr>
          <a:xfrm>
            <a:off x="685800" y="1143000"/>
            <a:ext cx="5486040" cy="3085920"/>
          </a:xfrm>
          <a:prstGeom prst="rect">
            <a:avLst/>
          </a:prstGeom>
          <a:ln w="0">
            <a:noFill/>
          </a:ln>
        </p:spPr>
      </p:sp>
      <p:sp>
        <p:nvSpPr>
          <p:cNvPr id="463"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64" name="PlaceHolder 3"/>
          <p:cNvSpPr>
            <a:spLocks noGrp="1"/>
          </p:cNvSpPr>
          <p:nvPr>
            <p:ph type="sldNum" idx="46"/>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177D9FEF-56DD-4ACD-8830-A63C3497D13C}" type="slidenum">
              <a:rPr b="0" lang="fr-FR" sz="1200" spc="-1" strike="noStrike">
                <a:latin typeface="Times New Roman"/>
              </a:rPr>
              <a:t>24</a:t>
            </a:fld>
            <a:endParaRPr b="0" lang="fr-FR"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sldImg"/>
          </p:nvPr>
        </p:nvSpPr>
        <p:spPr>
          <a:xfrm>
            <a:off x="685800" y="1143000"/>
            <a:ext cx="5486040" cy="3085920"/>
          </a:xfrm>
          <a:prstGeom prst="rect">
            <a:avLst/>
          </a:prstGeom>
          <a:ln w="0">
            <a:noFill/>
          </a:ln>
        </p:spPr>
      </p:sp>
      <p:sp>
        <p:nvSpPr>
          <p:cNvPr id="466"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67"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74B2D19C-5FF5-45B2-B5C0-98BE849568C7}" type="slidenum">
              <a:rPr b="0" lang="fr-FR" sz="1200" spc="-1" strike="noStrike">
                <a:latin typeface="Times New Roman"/>
              </a:rPr>
              <a:t>24</a:t>
            </a:fld>
            <a:endParaRPr b="0" lang="fr-FR"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sldImg"/>
          </p:nvPr>
        </p:nvSpPr>
        <p:spPr>
          <a:xfrm>
            <a:off x="685800" y="1143000"/>
            <a:ext cx="5486040" cy="3085920"/>
          </a:xfrm>
          <a:prstGeom prst="rect">
            <a:avLst/>
          </a:prstGeom>
          <a:ln w="0">
            <a:noFill/>
          </a:ln>
        </p:spPr>
      </p:sp>
      <p:sp>
        <p:nvSpPr>
          <p:cNvPr id="469"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70" name="PlaceHolder 3"/>
          <p:cNvSpPr>
            <a:spLocks noGrp="1"/>
          </p:cNvSpPr>
          <p:nvPr>
            <p:ph type="sldNum" idx="48"/>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9650F6D1-B4DA-4050-87DF-5065859262A3}" type="slidenum">
              <a:rPr b="0" lang="fr-FR" sz="1200" spc="-1" strike="noStrike">
                <a:latin typeface="Times New Roman"/>
              </a:rPr>
              <a:t>24</a:t>
            </a:fld>
            <a:endParaRPr b="0" lang="fr-FR"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sldImg"/>
          </p:nvPr>
        </p:nvSpPr>
        <p:spPr>
          <a:xfrm>
            <a:off x="685800" y="1143000"/>
            <a:ext cx="5486040" cy="3085920"/>
          </a:xfrm>
          <a:prstGeom prst="rect">
            <a:avLst/>
          </a:prstGeom>
          <a:ln w="0">
            <a:noFill/>
          </a:ln>
        </p:spPr>
      </p:sp>
      <p:sp>
        <p:nvSpPr>
          <p:cNvPr id="472"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73" name="PlaceHolder 3"/>
          <p:cNvSpPr>
            <a:spLocks noGrp="1"/>
          </p:cNvSpPr>
          <p:nvPr>
            <p:ph type="sldNum" idx="49"/>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FA50D0AA-6200-46EE-9DED-1151352278A9}" type="slidenum">
              <a:rPr b="0" lang="fr-FR" sz="1200" spc="-1" strike="noStrike">
                <a:latin typeface="Times New Roman"/>
              </a:rPr>
              <a:t>24</a:t>
            </a:fld>
            <a:endParaRPr b="0" lang="fr-FR"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sldImg"/>
          </p:nvPr>
        </p:nvSpPr>
        <p:spPr>
          <a:xfrm>
            <a:off x="685800" y="1143000"/>
            <a:ext cx="5486040" cy="3085920"/>
          </a:xfrm>
          <a:prstGeom prst="rect">
            <a:avLst/>
          </a:prstGeom>
          <a:ln w="0">
            <a:noFill/>
          </a:ln>
        </p:spPr>
      </p:sp>
      <p:sp>
        <p:nvSpPr>
          <p:cNvPr id="475"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76" name="PlaceHolder 3"/>
          <p:cNvSpPr>
            <a:spLocks noGrp="1"/>
          </p:cNvSpPr>
          <p:nvPr>
            <p:ph type="sldNum" idx="50"/>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15051E0D-3BE0-4EB0-B11A-C0B61737A4B9}" type="slidenum">
              <a:rPr b="0" lang="fr-FR" sz="1200" spc="-1" strike="noStrike">
                <a:latin typeface="Times New Roman"/>
              </a:rPr>
              <a:t>24</a:t>
            </a:fld>
            <a:endParaRPr b="0" lang="fr-FR"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PlaceHolder 1"/>
          <p:cNvSpPr>
            <a:spLocks noGrp="1"/>
          </p:cNvSpPr>
          <p:nvPr>
            <p:ph type="sldImg"/>
          </p:nvPr>
        </p:nvSpPr>
        <p:spPr>
          <a:xfrm>
            <a:off x="685800" y="1143000"/>
            <a:ext cx="5486040" cy="3085920"/>
          </a:xfrm>
          <a:prstGeom prst="rect">
            <a:avLst/>
          </a:prstGeom>
          <a:ln w="0">
            <a:noFill/>
          </a:ln>
        </p:spPr>
      </p:sp>
      <p:sp>
        <p:nvSpPr>
          <p:cNvPr id="478"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79" name="PlaceHolder 3"/>
          <p:cNvSpPr>
            <a:spLocks noGrp="1"/>
          </p:cNvSpPr>
          <p:nvPr>
            <p:ph type="sldNum" idx="51"/>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A9B9F870-24C7-41BE-98E5-57CF678CFDD9}" type="slidenum">
              <a:rPr b="0" lang="fr-FR" sz="1200" spc="-1" strike="noStrike">
                <a:latin typeface="Times New Roman"/>
              </a:rPr>
              <a:t>24</a:t>
            </a:fld>
            <a:endParaRPr b="0" lang="fr-FR"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8" name="PlaceHolder 2"/>
          <p:cNvSpPr>
            <a:spLocks noGrp="1"/>
          </p:cNvSpPr>
          <p:nvPr>
            <p:ph/>
          </p:nvPr>
        </p:nvSpPr>
        <p:spPr>
          <a:xfrm>
            <a:off x="1776960" y="40752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29" name="PlaceHolder 3"/>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1"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32"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33"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34" name="PlaceHolder 5"/>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6" name="PlaceHolder 2"/>
          <p:cNvSpPr>
            <a:spLocks noGrp="1"/>
          </p:cNvSpPr>
          <p:nvPr>
            <p:ph/>
          </p:nvPr>
        </p:nvSpPr>
        <p:spPr>
          <a:xfrm>
            <a:off x="177696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7" name="PlaceHolder 3"/>
          <p:cNvSpPr>
            <a:spLocks noGrp="1"/>
          </p:cNvSpPr>
          <p:nvPr>
            <p:ph/>
          </p:nvPr>
        </p:nvSpPr>
        <p:spPr>
          <a:xfrm>
            <a:off x="243684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8" name="PlaceHolder 4"/>
          <p:cNvSpPr>
            <a:spLocks noGrp="1"/>
          </p:cNvSpPr>
          <p:nvPr>
            <p:ph/>
          </p:nvPr>
        </p:nvSpPr>
        <p:spPr>
          <a:xfrm>
            <a:off x="309708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9" name="PlaceHolder 5"/>
          <p:cNvSpPr>
            <a:spLocks noGrp="1"/>
          </p:cNvSpPr>
          <p:nvPr>
            <p:ph/>
          </p:nvPr>
        </p:nvSpPr>
        <p:spPr>
          <a:xfrm>
            <a:off x="177696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40" name="PlaceHolder 6"/>
          <p:cNvSpPr>
            <a:spLocks noGrp="1"/>
          </p:cNvSpPr>
          <p:nvPr>
            <p:ph/>
          </p:nvPr>
        </p:nvSpPr>
        <p:spPr>
          <a:xfrm>
            <a:off x="243684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41" name="PlaceHolder 7"/>
          <p:cNvSpPr>
            <a:spLocks noGrp="1"/>
          </p:cNvSpPr>
          <p:nvPr>
            <p:ph/>
          </p:nvPr>
        </p:nvSpPr>
        <p:spPr>
          <a:xfrm>
            <a:off x="309708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CE323FA5-B623-4179-AF9D-8BEBD01517D5}" type="slidenum">
              <a:t>&lt;#&gt;</a:t>
            </a:fld>
          </a:p>
        </p:txBody>
      </p:sp>
      <p:sp>
        <p:nvSpPr>
          <p:cNvPr id="4" name="PlaceHolder 3"/>
          <p:cNvSpPr>
            <a:spLocks noGrp="1"/>
          </p:cNvSpPr>
          <p:nvPr>
            <p:ph type="dt" idx="1"/>
          </p:nvPr>
        </p:nvSpPr>
        <p:spPr/>
        <p:txBody>
          <a:bodyPr/>
          <a:p>
            <a:r>
              <a:rPr lang="fr-F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53" name="PlaceHolder 2"/>
          <p:cNvSpPr>
            <a:spLocks noGrp="1"/>
          </p:cNvSpPr>
          <p:nvPr>
            <p:ph type="subTitle"/>
          </p:nvPr>
        </p:nvSpPr>
        <p:spPr>
          <a:xfrm>
            <a:off x="1776960" y="407520"/>
            <a:ext cx="1951920" cy="195192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424706E1-256E-4777-8F48-DF4FD07ABC01}" type="slidenum">
              <a:t>&lt;#&gt;</a:t>
            </a:fld>
          </a:p>
        </p:txBody>
      </p:sp>
      <p:sp>
        <p:nvSpPr>
          <p:cNvPr id="6" name="PlaceHolder 5"/>
          <p:cNvSpPr>
            <a:spLocks noGrp="1"/>
          </p:cNvSpPr>
          <p:nvPr>
            <p:ph type="dt" idx="1"/>
          </p:nvPr>
        </p:nvSpPr>
        <p:spPr/>
        <p:txBody>
          <a:bodyPr/>
          <a:p>
            <a:r>
              <a:rPr lang="fr-F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55" name="PlaceHolder 2"/>
          <p:cNvSpPr>
            <a:spLocks noGrp="1"/>
          </p:cNvSpPr>
          <p:nvPr>
            <p:ph/>
          </p:nvPr>
        </p:nvSpPr>
        <p:spPr>
          <a:xfrm>
            <a:off x="1776960" y="407520"/>
            <a:ext cx="1951920" cy="1951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E49D1FEB-1D85-456E-B899-36EBC1A9E169}" type="slidenum">
              <a:t>&lt;#&gt;</a:t>
            </a:fld>
          </a:p>
        </p:txBody>
      </p:sp>
      <p:sp>
        <p:nvSpPr>
          <p:cNvPr id="6" name="PlaceHolder 5"/>
          <p:cNvSpPr>
            <a:spLocks noGrp="1"/>
          </p:cNvSpPr>
          <p:nvPr>
            <p:ph type="dt" idx="1"/>
          </p:nvPr>
        </p:nvSpPr>
        <p:spPr/>
        <p:txBody>
          <a:bodyPr/>
          <a:p>
            <a:r>
              <a:rPr lang="fr-F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57"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58"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6EAC9BFA-E074-4EB9-B908-F4E2936668EA}" type="slidenum">
              <a:t>&lt;#&gt;</a:t>
            </a:fld>
          </a:p>
        </p:txBody>
      </p:sp>
      <p:sp>
        <p:nvSpPr>
          <p:cNvPr id="7" name="PlaceHolder 6"/>
          <p:cNvSpPr>
            <a:spLocks noGrp="1"/>
          </p:cNvSpPr>
          <p:nvPr>
            <p:ph type="dt" idx="1"/>
          </p:nvPr>
        </p:nvSpPr>
        <p:spPr/>
        <p:txBody>
          <a:bodyPr/>
          <a:p>
            <a:r>
              <a:rPr lang="fr-F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D9BA3E9D-DB30-43EB-AB4A-F3EF7E2DB93C}" type="slidenum">
              <a:t>&lt;#&gt;</a:t>
            </a:fld>
          </a:p>
        </p:txBody>
      </p:sp>
      <p:sp>
        <p:nvSpPr>
          <p:cNvPr id="5" name="PlaceHolder 4"/>
          <p:cNvSpPr>
            <a:spLocks noGrp="1"/>
          </p:cNvSpPr>
          <p:nvPr>
            <p:ph type="dt" idx="1"/>
          </p:nvPr>
        </p:nvSpPr>
        <p:spPr/>
        <p:txBody>
          <a:bodyPr/>
          <a:p>
            <a:r>
              <a:rPr lang="fr-F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5760720" y="585360"/>
            <a:ext cx="5275800" cy="105544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0BBECD92-025C-43BA-B829-BE4D61331DA5}" type="slidenum">
              <a:t>&lt;#&gt;</a:t>
            </a:fld>
          </a:p>
        </p:txBody>
      </p:sp>
      <p:sp>
        <p:nvSpPr>
          <p:cNvPr id="5" name="PlaceHolder 4"/>
          <p:cNvSpPr>
            <a:spLocks noGrp="1"/>
          </p:cNvSpPr>
          <p:nvPr>
            <p:ph type="dt" idx="1"/>
          </p:nvPr>
        </p:nvSpPr>
        <p:spPr/>
        <p:txBody>
          <a:bodyPr/>
          <a:p>
            <a:r>
              <a:rPr lang="fr-FR"/>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62"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3"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64"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A97FC0DD-F637-4B56-9D68-62DC27B470E1}" type="slidenum">
              <a:t>&lt;#&gt;</a:t>
            </a:fld>
          </a:p>
        </p:txBody>
      </p:sp>
      <p:sp>
        <p:nvSpPr>
          <p:cNvPr id="8" name="PlaceHolder 7"/>
          <p:cNvSpPr>
            <a:spLocks noGrp="1"/>
          </p:cNvSpPr>
          <p:nvPr>
            <p:ph type="dt" idx="1"/>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7" name="PlaceHolder 2"/>
          <p:cNvSpPr>
            <a:spLocks noGrp="1"/>
          </p:cNvSpPr>
          <p:nvPr>
            <p:ph type="subTitle"/>
          </p:nvPr>
        </p:nvSpPr>
        <p:spPr>
          <a:xfrm>
            <a:off x="1776960" y="407520"/>
            <a:ext cx="1951920" cy="195192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66"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67"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8" name="PlaceHolder 4"/>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831C1CD4-B267-48B3-BE2B-AD8835E2E644}" type="slidenum">
              <a:t>&lt;#&gt;</a:t>
            </a:fld>
          </a:p>
        </p:txBody>
      </p:sp>
      <p:sp>
        <p:nvSpPr>
          <p:cNvPr id="8" name="PlaceHolder 7"/>
          <p:cNvSpPr>
            <a:spLocks noGrp="1"/>
          </p:cNvSpPr>
          <p:nvPr>
            <p:ph type="dt" idx="1"/>
          </p:nvPr>
        </p:nvSpPr>
        <p:spPr/>
        <p:txBody>
          <a:bodyPr/>
          <a:p>
            <a:r>
              <a:rPr lang="fr-FR"/>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70"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1"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2" name="PlaceHolder 4"/>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E6F0F2FE-0864-4FC1-824A-DA80B545ACAB}" type="slidenum">
              <a:t>&lt;#&gt;</a:t>
            </a:fld>
          </a:p>
        </p:txBody>
      </p:sp>
      <p:sp>
        <p:nvSpPr>
          <p:cNvPr id="8" name="PlaceHolder 7"/>
          <p:cNvSpPr>
            <a:spLocks noGrp="1"/>
          </p:cNvSpPr>
          <p:nvPr>
            <p:ph type="dt" idx="1"/>
          </p:nvPr>
        </p:nvSpPr>
        <p:spPr/>
        <p:txBody>
          <a:bodyPr/>
          <a:p>
            <a:r>
              <a:rPr lang="fr-FR"/>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74" name="PlaceHolder 2"/>
          <p:cNvSpPr>
            <a:spLocks noGrp="1"/>
          </p:cNvSpPr>
          <p:nvPr>
            <p:ph/>
          </p:nvPr>
        </p:nvSpPr>
        <p:spPr>
          <a:xfrm>
            <a:off x="1776960" y="40752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75" name="PlaceHolder 3"/>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F561257E-2E57-460A-9760-D4C87FA3638D}" type="slidenum">
              <a:t>&lt;#&gt;</a:t>
            </a:fld>
          </a:p>
        </p:txBody>
      </p:sp>
      <p:sp>
        <p:nvSpPr>
          <p:cNvPr id="7" name="PlaceHolder 6"/>
          <p:cNvSpPr>
            <a:spLocks noGrp="1"/>
          </p:cNvSpPr>
          <p:nvPr>
            <p:ph type="dt" idx="1"/>
          </p:nvPr>
        </p:nvSpPr>
        <p:spPr/>
        <p:txBody>
          <a:bodyPr/>
          <a:p>
            <a:r>
              <a:rPr lang="fr-FR"/>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77"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8"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9"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80" name="PlaceHolder 5"/>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CEFD873F-5FD1-49A5-97B6-76BC6C8E22E8}" type="slidenum">
              <a:t>&lt;#&gt;</a:t>
            </a:fld>
          </a:p>
        </p:txBody>
      </p:sp>
      <p:sp>
        <p:nvSpPr>
          <p:cNvPr id="9" name="PlaceHolder 8"/>
          <p:cNvSpPr>
            <a:spLocks noGrp="1"/>
          </p:cNvSpPr>
          <p:nvPr>
            <p:ph type="dt" idx="1"/>
          </p:nvPr>
        </p:nvSpPr>
        <p:spPr/>
        <p:txBody>
          <a:bodyPr/>
          <a:p>
            <a:r>
              <a:rPr lang="fr-FR"/>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82" name="PlaceHolder 2"/>
          <p:cNvSpPr>
            <a:spLocks noGrp="1"/>
          </p:cNvSpPr>
          <p:nvPr>
            <p:ph/>
          </p:nvPr>
        </p:nvSpPr>
        <p:spPr>
          <a:xfrm>
            <a:off x="177696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83" name="PlaceHolder 3"/>
          <p:cNvSpPr>
            <a:spLocks noGrp="1"/>
          </p:cNvSpPr>
          <p:nvPr>
            <p:ph/>
          </p:nvPr>
        </p:nvSpPr>
        <p:spPr>
          <a:xfrm>
            <a:off x="243684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84" name="PlaceHolder 4"/>
          <p:cNvSpPr>
            <a:spLocks noGrp="1"/>
          </p:cNvSpPr>
          <p:nvPr>
            <p:ph/>
          </p:nvPr>
        </p:nvSpPr>
        <p:spPr>
          <a:xfrm>
            <a:off x="309708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85" name="PlaceHolder 5"/>
          <p:cNvSpPr>
            <a:spLocks noGrp="1"/>
          </p:cNvSpPr>
          <p:nvPr>
            <p:ph/>
          </p:nvPr>
        </p:nvSpPr>
        <p:spPr>
          <a:xfrm>
            <a:off x="177696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86" name="PlaceHolder 6"/>
          <p:cNvSpPr>
            <a:spLocks noGrp="1"/>
          </p:cNvSpPr>
          <p:nvPr>
            <p:ph/>
          </p:nvPr>
        </p:nvSpPr>
        <p:spPr>
          <a:xfrm>
            <a:off x="243684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87" name="PlaceHolder 7"/>
          <p:cNvSpPr>
            <a:spLocks noGrp="1"/>
          </p:cNvSpPr>
          <p:nvPr>
            <p:ph/>
          </p:nvPr>
        </p:nvSpPr>
        <p:spPr>
          <a:xfrm>
            <a:off x="309708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6931976E-0AE0-42CF-8A88-281067095D3F}" type="slidenum">
              <a:t>&lt;#&gt;</a:t>
            </a:fld>
          </a:p>
        </p:txBody>
      </p:sp>
      <p:sp>
        <p:nvSpPr>
          <p:cNvPr id="11" name="PlaceHolder 10"/>
          <p:cNvSpPr>
            <a:spLocks noGrp="1"/>
          </p:cNvSpPr>
          <p:nvPr>
            <p:ph type="dt" idx="1"/>
          </p:nvPr>
        </p:nvSpPr>
        <p:spPr/>
        <p:txBody>
          <a:bodyPr/>
          <a:p>
            <a:r>
              <a:rPr lang="fr-FR"/>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66E2D32F-EC2B-47C7-B7FA-42D41EEDE626}" type="slidenum">
              <a:t>&lt;#&gt;</a:t>
            </a:fld>
          </a:p>
        </p:txBody>
      </p:sp>
      <p:sp>
        <p:nvSpPr>
          <p:cNvPr id="4" name="PlaceHolder 3"/>
          <p:cNvSpPr>
            <a:spLocks noGrp="1"/>
          </p:cNvSpPr>
          <p:nvPr>
            <p:ph type="dt" idx="4"/>
          </p:nvPr>
        </p:nvSpPr>
        <p:spPr/>
        <p:txBody>
          <a:bodyPr/>
          <a:p>
            <a:r>
              <a:rPr lang="fr-FR"/>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98" name="PlaceHolder 2"/>
          <p:cNvSpPr>
            <a:spLocks noGrp="1"/>
          </p:cNvSpPr>
          <p:nvPr>
            <p:ph type="subTitle"/>
          </p:nvPr>
        </p:nvSpPr>
        <p:spPr>
          <a:xfrm>
            <a:off x="1776960" y="407520"/>
            <a:ext cx="1951920" cy="195192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76EBF096-5BDD-4A22-8561-5FEF69FC031C}" type="slidenum">
              <a:t>&lt;#&gt;</a:t>
            </a:fld>
          </a:p>
        </p:txBody>
      </p:sp>
      <p:sp>
        <p:nvSpPr>
          <p:cNvPr id="6" name="PlaceHolder 5"/>
          <p:cNvSpPr>
            <a:spLocks noGrp="1"/>
          </p:cNvSpPr>
          <p:nvPr>
            <p:ph type="dt" idx="4"/>
          </p:nvPr>
        </p:nvSpPr>
        <p:spPr/>
        <p:txBody>
          <a:bodyPr/>
          <a:p>
            <a:r>
              <a:rPr lang="fr-FR"/>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00" name="PlaceHolder 2"/>
          <p:cNvSpPr>
            <a:spLocks noGrp="1"/>
          </p:cNvSpPr>
          <p:nvPr>
            <p:ph/>
          </p:nvPr>
        </p:nvSpPr>
        <p:spPr>
          <a:xfrm>
            <a:off x="1776960" y="407520"/>
            <a:ext cx="1951920" cy="1951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AC8D0F28-A309-4800-988D-58596B3020DC}" type="slidenum">
              <a:t>&lt;#&gt;</a:t>
            </a:fld>
          </a:p>
        </p:txBody>
      </p:sp>
      <p:sp>
        <p:nvSpPr>
          <p:cNvPr id="6" name="PlaceHolder 5"/>
          <p:cNvSpPr>
            <a:spLocks noGrp="1"/>
          </p:cNvSpPr>
          <p:nvPr>
            <p:ph type="dt" idx="4"/>
          </p:nvPr>
        </p:nvSpPr>
        <p:spPr/>
        <p:txBody>
          <a:bodyPr/>
          <a:p>
            <a:r>
              <a:rPr lang="fr-FR"/>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02"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03"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1DC8E26F-6F55-4968-B8C4-C8DAB40154E2}" type="slidenum">
              <a:t>&lt;#&gt;</a:t>
            </a:fld>
          </a:p>
        </p:txBody>
      </p:sp>
      <p:sp>
        <p:nvSpPr>
          <p:cNvPr id="7" name="PlaceHolder 6"/>
          <p:cNvSpPr>
            <a:spLocks noGrp="1"/>
          </p:cNvSpPr>
          <p:nvPr>
            <p:ph type="dt" idx="4"/>
          </p:nvPr>
        </p:nvSpPr>
        <p:spPr/>
        <p:txBody>
          <a:bodyPr/>
          <a:p>
            <a:r>
              <a:rPr lang="fr-FR"/>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4AF30138-6A74-4220-86F4-374D363F3E7F}" type="slidenum">
              <a:t>&lt;#&gt;</a:t>
            </a:fld>
          </a:p>
        </p:txBody>
      </p:sp>
      <p:sp>
        <p:nvSpPr>
          <p:cNvPr id="5" name="PlaceHolder 4"/>
          <p:cNvSpPr>
            <a:spLocks noGrp="1"/>
          </p:cNvSpPr>
          <p:nvPr>
            <p:ph type="dt" idx="4"/>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9" name="PlaceHolder 2"/>
          <p:cNvSpPr>
            <a:spLocks noGrp="1"/>
          </p:cNvSpPr>
          <p:nvPr>
            <p:ph/>
          </p:nvPr>
        </p:nvSpPr>
        <p:spPr>
          <a:xfrm>
            <a:off x="1776960" y="407520"/>
            <a:ext cx="1951920" cy="1951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5760720" y="585360"/>
            <a:ext cx="5275800" cy="105544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24CB59CB-F56C-4559-B2DF-4612BB52323B}" type="slidenum">
              <a:t>&lt;#&gt;</a:t>
            </a:fld>
          </a:p>
        </p:txBody>
      </p:sp>
      <p:sp>
        <p:nvSpPr>
          <p:cNvPr id="5" name="PlaceHolder 4"/>
          <p:cNvSpPr>
            <a:spLocks noGrp="1"/>
          </p:cNvSpPr>
          <p:nvPr>
            <p:ph type="dt" idx="4"/>
          </p:nvPr>
        </p:nvSpPr>
        <p:spPr/>
        <p:txBody>
          <a:bodyPr/>
          <a:p>
            <a:r>
              <a:rPr lang="fr-FR"/>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07"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08"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09"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1090FC2A-C621-4682-8E00-872D0D974CB8}" type="slidenum">
              <a:t>&lt;#&gt;</a:t>
            </a:fld>
          </a:p>
        </p:txBody>
      </p:sp>
      <p:sp>
        <p:nvSpPr>
          <p:cNvPr id="8" name="PlaceHolder 7"/>
          <p:cNvSpPr>
            <a:spLocks noGrp="1"/>
          </p:cNvSpPr>
          <p:nvPr>
            <p:ph type="dt" idx="4"/>
          </p:nvPr>
        </p:nvSpPr>
        <p:spPr/>
        <p:txBody>
          <a:bodyPr/>
          <a:p>
            <a:r>
              <a:rPr lang="fr-FR"/>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11"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12"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13" name="PlaceHolder 4"/>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89D356D2-BC27-4229-B996-68FE724A78F0}" type="slidenum">
              <a:t>&lt;#&gt;</a:t>
            </a:fld>
          </a:p>
        </p:txBody>
      </p:sp>
      <p:sp>
        <p:nvSpPr>
          <p:cNvPr id="8" name="PlaceHolder 7"/>
          <p:cNvSpPr>
            <a:spLocks noGrp="1"/>
          </p:cNvSpPr>
          <p:nvPr>
            <p:ph type="dt" idx="4"/>
          </p:nvPr>
        </p:nvSpPr>
        <p:spPr/>
        <p:txBody>
          <a:bodyPr/>
          <a:p>
            <a:r>
              <a:rPr lang="fr-FR"/>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15"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16"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17" name="PlaceHolder 4"/>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6DCC8FD3-9916-4D98-8235-8B2FA328A72D}" type="slidenum">
              <a:t>&lt;#&gt;</a:t>
            </a:fld>
          </a:p>
        </p:txBody>
      </p:sp>
      <p:sp>
        <p:nvSpPr>
          <p:cNvPr id="8" name="PlaceHolder 7"/>
          <p:cNvSpPr>
            <a:spLocks noGrp="1"/>
          </p:cNvSpPr>
          <p:nvPr>
            <p:ph type="dt" idx="4"/>
          </p:nvPr>
        </p:nvSpPr>
        <p:spPr/>
        <p:txBody>
          <a:bodyPr/>
          <a:p>
            <a:r>
              <a:rPr lang="fr-FR"/>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19" name="PlaceHolder 2"/>
          <p:cNvSpPr>
            <a:spLocks noGrp="1"/>
          </p:cNvSpPr>
          <p:nvPr>
            <p:ph/>
          </p:nvPr>
        </p:nvSpPr>
        <p:spPr>
          <a:xfrm>
            <a:off x="1776960" y="40752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120" name="PlaceHolder 3"/>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D8FD5C67-B58F-4F01-BC4D-20DF164248C2}" type="slidenum">
              <a:t>&lt;#&gt;</a:t>
            </a:fld>
          </a:p>
        </p:txBody>
      </p:sp>
      <p:sp>
        <p:nvSpPr>
          <p:cNvPr id="7" name="PlaceHolder 6"/>
          <p:cNvSpPr>
            <a:spLocks noGrp="1"/>
          </p:cNvSpPr>
          <p:nvPr>
            <p:ph type="dt" idx="4"/>
          </p:nvPr>
        </p:nvSpPr>
        <p:spPr/>
        <p:txBody>
          <a:bodyPr/>
          <a:p>
            <a:r>
              <a:rPr lang="fr-FR"/>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22"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23"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24"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25" name="PlaceHolder 5"/>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6AB25CE2-52F7-413C-8E4B-821A67F9D2FB}" type="slidenum">
              <a:t>&lt;#&gt;</a:t>
            </a:fld>
          </a:p>
        </p:txBody>
      </p:sp>
      <p:sp>
        <p:nvSpPr>
          <p:cNvPr id="9" name="PlaceHolder 8"/>
          <p:cNvSpPr>
            <a:spLocks noGrp="1"/>
          </p:cNvSpPr>
          <p:nvPr>
            <p:ph type="dt" idx="4"/>
          </p:nvPr>
        </p:nvSpPr>
        <p:spPr/>
        <p:txBody>
          <a:bodyPr/>
          <a:p>
            <a:r>
              <a:rPr lang="fr-FR"/>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27" name="PlaceHolder 2"/>
          <p:cNvSpPr>
            <a:spLocks noGrp="1"/>
          </p:cNvSpPr>
          <p:nvPr>
            <p:ph/>
          </p:nvPr>
        </p:nvSpPr>
        <p:spPr>
          <a:xfrm>
            <a:off x="177696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28" name="PlaceHolder 3"/>
          <p:cNvSpPr>
            <a:spLocks noGrp="1"/>
          </p:cNvSpPr>
          <p:nvPr>
            <p:ph/>
          </p:nvPr>
        </p:nvSpPr>
        <p:spPr>
          <a:xfrm>
            <a:off x="243684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29" name="PlaceHolder 4"/>
          <p:cNvSpPr>
            <a:spLocks noGrp="1"/>
          </p:cNvSpPr>
          <p:nvPr>
            <p:ph/>
          </p:nvPr>
        </p:nvSpPr>
        <p:spPr>
          <a:xfrm>
            <a:off x="309708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30" name="PlaceHolder 5"/>
          <p:cNvSpPr>
            <a:spLocks noGrp="1"/>
          </p:cNvSpPr>
          <p:nvPr>
            <p:ph/>
          </p:nvPr>
        </p:nvSpPr>
        <p:spPr>
          <a:xfrm>
            <a:off x="177696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31" name="PlaceHolder 6"/>
          <p:cNvSpPr>
            <a:spLocks noGrp="1"/>
          </p:cNvSpPr>
          <p:nvPr>
            <p:ph/>
          </p:nvPr>
        </p:nvSpPr>
        <p:spPr>
          <a:xfrm>
            <a:off x="243684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32" name="PlaceHolder 7"/>
          <p:cNvSpPr>
            <a:spLocks noGrp="1"/>
          </p:cNvSpPr>
          <p:nvPr>
            <p:ph/>
          </p:nvPr>
        </p:nvSpPr>
        <p:spPr>
          <a:xfrm>
            <a:off x="309708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E31BC16C-3CC4-42E8-8DD4-9FD58AE6D527}" type="slidenum">
              <a:t>&lt;#&gt;</a:t>
            </a:fld>
          </a:p>
        </p:txBody>
      </p:sp>
      <p:sp>
        <p:nvSpPr>
          <p:cNvPr id="11" name="PlaceHolder 10"/>
          <p:cNvSpPr>
            <a:spLocks noGrp="1"/>
          </p:cNvSpPr>
          <p:nvPr>
            <p:ph type="dt" idx="4"/>
          </p:nvPr>
        </p:nvSpPr>
        <p:spPr/>
        <p:txBody>
          <a:bodyPr/>
          <a:p>
            <a:r>
              <a:rPr lang="fr-FR"/>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42" name="PlaceHolder 2"/>
          <p:cNvSpPr>
            <a:spLocks noGrp="1"/>
          </p:cNvSpPr>
          <p:nvPr>
            <p:ph type="subTitle"/>
          </p:nvPr>
        </p:nvSpPr>
        <p:spPr>
          <a:xfrm>
            <a:off x="1776960" y="407520"/>
            <a:ext cx="1951920" cy="195192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44" name="PlaceHolder 2"/>
          <p:cNvSpPr>
            <a:spLocks noGrp="1"/>
          </p:cNvSpPr>
          <p:nvPr>
            <p:ph/>
          </p:nvPr>
        </p:nvSpPr>
        <p:spPr>
          <a:xfrm>
            <a:off x="1776960" y="407520"/>
            <a:ext cx="1951920" cy="1951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1"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2"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46"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47"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9" name="PlaceHolder 1"/>
          <p:cNvSpPr>
            <a:spLocks noGrp="1"/>
          </p:cNvSpPr>
          <p:nvPr>
            <p:ph type="subTitle"/>
          </p:nvPr>
        </p:nvSpPr>
        <p:spPr>
          <a:xfrm>
            <a:off x="5760720" y="585360"/>
            <a:ext cx="5275800" cy="1055448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51"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52"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53"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55"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56"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57" name="PlaceHolder 4"/>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59"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60"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61" name="PlaceHolder 4"/>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63" name="PlaceHolder 2"/>
          <p:cNvSpPr>
            <a:spLocks noGrp="1"/>
          </p:cNvSpPr>
          <p:nvPr>
            <p:ph/>
          </p:nvPr>
        </p:nvSpPr>
        <p:spPr>
          <a:xfrm>
            <a:off x="1776960" y="40752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164" name="PlaceHolder 3"/>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66"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67"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68"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69" name="PlaceHolder 5"/>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71" name="PlaceHolder 2"/>
          <p:cNvSpPr>
            <a:spLocks noGrp="1"/>
          </p:cNvSpPr>
          <p:nvPr>
            <p:ph/>
          </p:nvPr>
        </p:nvSpPr>
        <p:spPr>
          <a:xfrm>
            <a:off x="177696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72" name="PlaceHolder 3"/>
          <p:cNvSpPr>
            <a:spLocks noGrp="1"/>
          </p:cNvSpPr>
          <p:nvPr>
            <p:ph/>
          </p:nvPr>
        </p:nvSpPr>
        <p:spPr>
          <a:xfrm>
            <a:off x="243684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73" name="PlaceHolder 4"/>
          <p:cNvSpPr>
            <a:spLocks noGrp="1"/>
          </p:cNvSpPr>
          <p:nvPr>
            <p:ph/>
          </p:nvPr>
        </p:nvSpPr>
        <p:spPr>
          <a:xfrm>
            <a:off x="309708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74" name="PlaceHolder 5"/>
          <p:cNvSpPr>
            <a:spLocks noGrp="1"/>
          </p:cNvSpPr>
          <p:nvPr>
            <p:ph/>
          </p:nvPr>
        </p:nvSpPr>
        <p:spPr>
          <a:xfrm>
            <a:off x="177696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75" name="PlaceHolder 6"/>
          <p:cNvSpPr>
            <a:spLocks noGrp="1"/>
          </p:cNvSpPr>
          <p:nvPr>
            <p:ph/>
          </p:nvPr>
        </p:nvSpPr>
        <p:spPr>
          <a:xfrm>
            <a:off x="243684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76" name="PlaceHolder 7"/>
          <p:cNvSpPr>
            <a:spLocks noGrp="1"/>
          </p:cNvSpPr>
          <p:nvPr>
            <p:ph/>
          </p:nvPr>
        </p:nvSpPr>
        <p:spPr>
          <a:xfrm>
            <a:off x="309708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p>
            <a:fld id="{42F687D1-942D-45AC-99B3-3400D2F9560E}"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82" name="PlaceHolder 2"/>
          <p:cNvSpPr>
            <a:spLocks noGrp="1"/>
          </p:cNvSpPr>
          <p:nvPr>
            <p:ph type="subTitle"/>
          </p:nvPr>
        </p:nvSpPr>
        <p:spPr>
          <a:xfrm>
            <a:off x="1776960" y="407520"/>
            <a:ext cx="1951920" cy="195192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sldNum" idx="7"/>
          </p:nvPr>
        </p:nvSpPr>
        <p:spPr/>
        <p:txBody>
          <a:bodyPr/>
          <a:p>
            <a:fld id="{8AB9281B-0818-4553-8148-4A5575C4AC52}"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84" name="PlaceHolder 2"/>
          <p:cNvSpPr>
            <a:spLocks noGrp="1"/>
          </p:cNvSpPr>
          <p:nvPr>
            <p:ph/>
          </p:nvPr>
        </p:nvSpPr>
        <p:spPr>
          <a:xfrm>
            <a:off x="1776960" y="407520"/>
            <a:ext cx="1951920" cy="1951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4" name="PlaceHolder 3"/>
          <p:cNvSpPr>
            <a:spLocks noGrp="1"/>
          </p:cNvSpPr>
          <p:nvPr>
            <p:ph type="sldNum" idx="7"/>
          </p:nvPr>
        </p:nvSpPr>
        <p:spPr/>
        <p:txBody>
          <a:bodyPr/>
          <a:p>
            <a:fld id="{2D9A2FC3-FA04-4E09-9E45-989E48AB261C}"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86"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87"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sldNum" idx="7"/>
          </p:nvPr>
        </p:nvSpPr>
        <p:spPr/>
        <p:txBody>
          <a:bodyPr/>
          <a:p>
            <a:fld id="{7B309036-B43E-40A8-8B6C-896A9D0D669E}"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 name="PlaceHolder 2"/>
          <p:cNvSpPr>
            <a:spLocks noGrp="1"/>
          </p:cNvSpPr>
          <p:nvPr>
            <p:ph type="sldNum" idx="7"/>
          </p:nvPr>
        </p:nvSpPr>
        <p:spPr/>
        <p:txBody>
          <a:bodyPr/>
          <a:p>
            <a:fld id="{53DD0FCB-D6C5-4010-9301-E5673C308CD0}"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9" name="PlaceHolder 1"/>
          <p:cNvSpPr>
            <a:spLocks noGrp="1"/>
          </p:cNvSpPr>
          <p:nvPr>
            <p:ph type="subTitle"/>
          </p:nvPr>
        </p:nvSpPr>
        <p:spPr>
          <a:xfrm>
            <a:off x="5760720" y="585360"/>
            <a:ext cx="5275800" cy="105544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sldNum" idx="7"/>
          </p:nvPr>
        </p:nvSpPr>
        <p:spPr/>
        <p:txBody>
          <a:bodyPr/>
          <a:p>
            <a:fld id="{86AB4CF3-3F6F-4A94-B545-92E0B6E06B54}"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91"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92"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93"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sldNum" idx="7"/>
          </p:nvPr>
        </p:nvSpPr>
        <p:spPr/>
        <p:txBody>
          <a:bodyPr/>
          <a:p>
            <a:fld id="{3C5DD078-DCB4-4A48-8489-2D1A3A0F50D9}"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95"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96"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97" name="PlaceHolder 4"/>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sldNum" idx="7"/>
          </p:nvPr>
        </p:nvSpPr>
        <p:spPr/>
        <p:txBody>
          <a:bodyPr/>
          <a:p>
            <a:fld id="{4EC807BE-0F68-4B74-80F6-CCD6D903EF59}"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99"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00"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01" name="PlaceHolder 4"/>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sldNum" idx="7"/>
          </p:nvPr>
        </p:nvSpPr>
        <p:spPr/>
        <p:txBody>
          <a:bodyPr/>
          <a:p>
            <a:fld id="{F81269FC-9646-425C-B18E-FA5080DA68C9}"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03" name="PlaceHolder 2"/>
          <p:cNvSpPr>
            <a:spLocks noGrp="1"/>
          </p:cNvSpPr>
          <p:nvPr>
            <p:ph/>
          </p:nvPr>
        </p:nvSpPr>
        <p:spPr>
          <a:xfrm>
            <a:off x="1776960" y="40752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204" name="PlaceHolder 3"/>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sldNum" idx="7"/>
          </p:nvPr>
        </p:nvSpPr>
        <p:spPr/>
        <p:txBody>
          <a:bodyPr/>
          <a:p>
            <a:fld id="{0C152E6E-EA30-41BE-A58E-1CE82FAFD242}"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06"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07"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08"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09" name="PlaceHolder 5"/>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 name="PlaceHolder 6"/>
          <p:cNvSpPr>
            <a:spLocks noGrp="1"/>
          </p:cNvSpPr>
          <p:nvPr>
            <p:ph type="sldNum" idx="7"/>
          </p:nvPr>
        </p:nvSpPr>
        <p:spPr/>
        <p:txBody>
          <a:bodyPr/>
          <a:p>
            <a:fld id="{5A1844FF-4629-4691-B0FE-E30D10B3F448}"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760720" y="585360"/>
            <a:ext cx="5275800" cy="1055448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11" name="PlaceHolder 2"/>
          <p:cNvSpPr>
            <a:spLocks noGrp="1"/>
          </p:cNvSpPr>
          <p:nvPr>
            <p:ph/>
          </p:nvPr>
        </p:nvSpPr>
        <p:spPr>
          <a:xfrm>
            <a:off x="177696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12" name="PlaceHolder 3"/>
          <p:cNvSpPr>
            <a:spLocks noGrp="1"/>
          </p:cNvSpPr>
          <p:nvPr>
            <p:ph/>
          </p:nvPr>
        </p:nvSpPr>
        <p:spPr>
          <a:xfrm>
            <a:off x="243684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13" name="PlaceHolder 4"/>
          <p:cNvSpPr>
            <a:spLocks noGrp="1"/>
          </p:cNvSpPr>
          <p:nvPr>
            <p:ph/>
          </p:nvPr>
        </p:nvSpPr>
        <p:spPr>
          <a:xfrm>
            <a:off x="309708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14" name="PlaceHolder 5"/>
          <p:cNvSpPr>
            <a:spLocks noGrp="1"/>
          </p:cNvSpPr>
          <p:nvPr>
            <p:ph/>
          </p:nvPr>
        </p:nvSpPr>
        <p:spPr>
          <a:xfrm>
            <a:off x="177696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15" name="PlaceHolder 6"/>
          <p:cNvSpPr>
            <a:spLocks noGrp="1"/>
          </p:cNvSpPr>
          <p:nvPr>
            <p:ph/>
          </p:nvPr>
        </p:nvSpPr>
        <p:spPr>
          <a:xfrm>
            <a:off x="243684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16" name="PlaceHolder 7"/>
          <p:cNvSpPr>
            <a:spLocks noGrp="1"/>
          </p:cNvSpPr>
          <p:nvPr>
            <p:ph/>
          </p:nvPr>
        </p:nvSpPr>
        <p:spPr>
          <a:xfrm>
            <a:off x="309708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9" name="PlaceHolder 8"/>
          <p:cNvSpPr>
            <a:spLocks noGrp="1"/>
          </p:cNvSpPr>
          <p:nvPr>
            <p:ph type="sldNum" idx="7"/>
          </p:nvPr>
        </p:nvSpPr>
        <p:spPr/>
        <p:txBody>
          <a:bodyPr/>
          <a:p>
            <a:fld id="{4B345BF3-80DF-4E5A-B27C-84410B3F5F48}" type="slidenum">
              <a:t>&lt;#&gt;</a:t>
            </a:fld>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3D7E8B4B-85D0-4E50-85D6-E66BABD2340E}" type="slidenum">
              <a:t>&lt;#&gt;</a:t>
            </a:fld>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26" name="PlaceHolder 2"/>
          <p:cNvSpPr>
            <a:spLocks noGrp="1"/>
          </p:cNvSpPr>
          <p:nvPr>
            <p:ph type="subTitle"/>
          </p:nvPr>
        </p:nvSpPr>
        <p:spPr>
          <a:xfrm>
            <a:off x="1776960" y="407520"/>
            <a:ext cx="1951920" cy="195192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05FFF5AD-6DC8-457A-B354-86A0C82D496E}" type="slidenum">
              <a:t>&lt;#&gt;</a:t>
            </a:fld>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28" name="PlaceHolder 2"/>
          <p:cNvSpPr>
            <a:spLocks noGrp="1"/>
          </p:cNvSpPr>
          <p:nvPr>
            <p:ph/>
          </p:nvPr>
        </p:nvSpPr>
        <p:spPr>
          <a:xfrm>
            <a:off x="1776960" y="407520"/>
            <a:ext cx="1951920" cy="1951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FB24C257-4F7F-48A6-B431-D7E136FE7ACA}" type="slidenum">
              <a:t>&lt;#&gt;</a:t>
            </a:fld>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30"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231"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75C3201B-2F4A-4824-9562-BDA2E5A1E7C5}" type="slidenum">
              <a:t>&lt;#&gt;</a:t>
            </a:fld>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2"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F3ECA5B0-EBDE-4EF0-B739-E8B6E56E3D2D}" type="slidenum">
              <a:t>&lt;#&gt;</a:t>
            </a:fld>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3" name="PlaceHolder 1"/>
          <p:cNvSpPr>
            <a:spLocks noGrp="1"/>
          </p:cNvSpPr>
          <p:nvPr>
            <p:ph type="subTitle"/>
          </p:nvPr>
        </p:nvSpPr>
        <p:spPr>
          <a:xfrm>
            <a:off x="5760720" y="585360"/>
            <a:ext cx="5275800" cy="105544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4F89D271-248B-425A-86ED-7E5D2A21EF85}" type="slidenum">
              <a:t>&lt;#&gt;</a:t>
            </a:fld>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35"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36"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237"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F772590C-D73B-46B2-A332-792C0EC9C69C}" type="slidenum">
              <a:t>&lt;#&gt;</a:t>
            </a:fld>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39"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240"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41" name="PlaceHolder 4"/>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0B70D53F-E1E5-4B86-AD2B-B980840206B7}" type="slidenum">
              <a:t>&lt;#&gt;</a:t>
            </a:fld>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43"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44"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45" name="PlaceHolder 4"/>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EBFF3F31-2246-4F6F-97EE-1699510D8762}"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6"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7"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8"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47" name="PlaceHolder 2"/>
          <p:cNvSpPr>
            <a:spLocks noGrp="1"/>
          </p:cNvSpPr>
          <p:nvPr>
            <p:ph/>
          </p:nvPr>
        </p:nvSpPr>
        <p:spPr>
          <a:xfrm>
            <a:off x="1776960" y="40752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248" name="PlaceHolder 3"/>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69B63F3B-ADBE-44BF-8CD5-8F3158A9303E}" type="slidenum">
              <a:t>&lt;#&gt;</a:t>
            </a:fld>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50"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51"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52"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53" name="PlaceHolder 5"/>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89450209-31B5-4F5F-A7D5-AE1D7C2EB870}" type="slidenum">
              <a:t>&lt;#&gt;</a:t>
            </a:fld>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55" name="PlaceHolder 2"/>
          <p:cNvSpPr>
            <a:spLocks noGrp="1"/>
          </p:cNvSpPr>
          <p:nvPr>
            <p:ph/>
          </p:nvPr>
        </p:nvSpPr>
        <p:spPr>
          <a:xfrm>
            <a:off x="177696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56" name="PlaceHolder 3"/>
          <p:cNvSpPr>
            <a:spLocks noGrp="1"/>
          </p:cNvSpPr>
          <p:nvPr>
            <p:ph/>
          </p:nvPr>
        </p:nvSpPr>
        <p:spPr>
          <a:xfrm>
            <a:off x="243684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57" name="PlaceHolder 4"/>
          <p:cNvSpPr>
            <a:spLocks noGrp="1"/>
          </p:cNvSpPr>
          <p:nvPr>
            <p:ph/>
          </p:nvPr>
        </p:nvSpPr>
        <p:spPr>
          <a:xfrm>
            <a:off x="309708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58" name="PlaceHolder 5"/>
          <p:cNvSpPr>
            <a:spLocks noGrp="1"/>
          </p:cNvSpPr>
          <p:nvPr>
            <p:ph/>
          </p:nvPr>
        </p:nvSpPr>
        <p:spPr>
          <a:xfrm>
            <a:off x="177696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59" name="PlaceHolder 6"/>
          <p:cNvSpPr>
            <a:spLocks noGrp="1"/>
          </p:cNvSpPr>
          <p:nvPr>
            <p:ph/>
          </p:nvPr>
        </p:nvSpPr>
        <p:spPr>
          <a:xfrm>
            <a:off x="243684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60" name="PlaceHolder 7"/>
          <p:cNvSpPr>
            <a:spLocks noGrp="1"/>
          </p:cNvSpPr>
          <p:nvPr>
            <p:ph/>
          </p:nvPr>
        </p:nvSpPr>
        <p:spPr>
          <a:xfrm>
            <a:off x="309708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661B6108-2063-4147-AD7C-4CFAD4FBF9A3}" type="slidenum">
              <a:t>&lt;#&gt;</a:t>
            </a:fld>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C0606F1C-9C6D-4A79-9C08-0441A3462F13}" type="slidenum">
              <a:t>&lt;#&gt;</a:t>
            </a:fld>
          </a:p>
        </p:txBody>
      </p:sp>
      <p:sp>
        <p:nvSpPr>
          <p:cNvPr id="4" name="PlaceHolder 3"/>
          <p:cNvSpPr>
            <a:spLocks noGrp="1"/>
          </p:cNvSpPr>
          <p:nvPr>
            <p:ph type="dt" idx="10"/>
          </p:nvPr>
        </p:nvSpPr>
        <p:spPr/>
        <p:txBody>
          <a:bodyPr/>
          <a:p>
            <a:r>
              <a:rPr lang="fr-FR"/>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75" name="PlaceHolder 2"/>
          <p:cNvSpPr>
            <a:spLocks noGrp="1"/>
          </p:cNvSpPr>
          <p:nvPr>
            <p:ph type="subTitle"/>
          </p:nvPr>
        </p:nvSpPr>
        <p:spPr>
          <a:xfrm>
            <a:off x="1776960" y="407520"/>
            <a:ext cx="1951920" cy="195192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B212D5B0-7E7A-4D79-8816-CDE5B053EC8E}" type="slidenum">
              <a:t>&lt;#&gt;</a:t>
            </a:fld>
          </a:p>
        </p:txBody>
      </p:sp>
      <p:sp>
        <p:nvSpPr>
          <p:cNvPr id="6" name="PlaceHolder 5"/>
          <p:cNvSpPr>
            <a:spLocks noGrp="1"/>
          </p:cNvSpPr>
          <p:nvPr>
            <p:ph type="dt" idx="10"/>
          </p:nvPr>
        </p:nvSpPr>
        <p:spPr/>
        <p:txBody>
          <a:bodyPr/>
          <a:p>
            <a:r>
              <a:rPr lang="fr-FR"/>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77" name="PlaceHolder 2"/>
          <p:cNvSpPr>
            <a:spLocks noGrp="1"/>
          </p:cNvSpPr>
          <p:nvPr>
            <p:ph/>
          </p:nvPr>
        </p:nvSpPr>
        <p:spPr>
          <a:xfrm>
            <a:off x="1776960" y="407520"/>
            <a:ext cx="1951920" cy="1951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64DA7529-7940-4E6C-804B-8EDECA85EDCC}" type="slidenum">
              <a:t>&lt;#&gt;</a:t>
            </a:fld>
          </a:p>
        </p:txBody>
      </p:sp>
      <p:sp>
        <p:nvSpPr>
          <p:cNvPr id="6" name="PlaceHolder 5"/>
          <p:cNvSpPr>
            <a:spLocks noGrp="1"/>
          </p:cNvSpPr>
          <p:nvPr>
            <p:ph type="dt" idx="10"/>
          </p:nvPr>
        </p:nvSpPr>
        <p:spPr/>
        <p:txBody>
          <a:bodyPr/>
          <a:p>
            <a:r>
              <a:rPr lang="fr-FR"/>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79"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280"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0343B9E6-19AC-48BC-B229-4A2B1D065E2C}" type="slidenum">
              <a:t>&lt;#&gt;</a:t>
            </a:fld>
          </a:p>
        </p:txBody>
      </p:sp>
      <p:sp>
        <p:nvSpPr>
          <p:cNvPr id="7" name="PlaceHolder 6"/>
          <p:cNvSpPr>
            <a:spLocks noGrp="1"/>
          </p:cNvSpPr>
          <p:nvPr>
            <p:ph type="dt" idx="10"/>
          </p:nvPr>
        </p:nvSpPr>
        <p:spPr/>
        <p:txBody>
          <a:bodyPr/>
          <a:p>
            <a:r>
              <a:rPr lang="fr-FR"/>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AF5286A7-4A96-4E0F-8119-42499E6B50AE}" type="slidenum">
              <a:t>&lt;#&gt;</a:t>
            </a:fld>
          </a:p>
        </p:txBody>
      </p:sp>
      <p:sp>
        <p:nvSpPr>
          <p:cNvPr id="5" name="PlaceHolder 4"/>
          <p:cNvSpPr>
            <a:spLocks noGrp="1"/>
          </p:cNvSpPr>
          <p:nvPr>
            <p:ph type="dt" idx="10"/>
          </p:nvPr>
        </p:nvSpPr>
        <p:spPr/>
        <p:txBody>
          <a:bodyPr/>
          <a:p>
            <a:r>
              <a:rPr lang="fr-FR"/>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2" name="PlaceHolder 1"/>
          <p:cNvSpPr>
            <a:spLocks noGrp="1"/>
          </p:cNvSpPr>
          <p:nvPr>
            <p:ph type="subTitle"/>
          </p:nvPr>
        </p:nvSpPr>
        <p:spPr>
          <a:xfrm>
            <a:off x="5760720" y="585360"/>
            <a:ext cx="5275800" cy="105544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831E0278-A45D-4448-9D4E-CD6D6224922E}" type="slidenum">
              <a:t>&lt;#&gt;</a:t>
            </a:fld>
          </a:p>
        </p:txBody>
      </p:sp>
      <p:sp>
        <p:nvSpPr>
          <p:cNvPr id="5" name="PlaceHolder 4"/>
          <p:cNvSpPr>
            <a:spLocks noGrp="1"/>
          </p:cNvSpPr>
          <p:nvPr>
            <p:ph type="dt" idx="10"/>
          </p:nvPr>
        </p:nvSpPr>
        <p:spPr/>
        <p:txBody>
          <a:bodyPr/>
          <a:p>
            <a:r>
              <a:rPr lang="fr-FR"/>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84"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85"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286"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72978956-60C3-4E42-860A-68B0DFE6E0BC}" type="slidenum">
              <a:t>&lt;#&gt;</a:t>
            </a:fld>
          </a:p>
        </p:txBody>
      </p:sp>
      <p:sp>
        <p:nvSpPr>
          <p:cNvPr id="8" name="PlaceHolder 7"/>
          <p:cNvSpPr>
            <a:spLocks noGrp="1"/>
          </p:cNvSpPr>
          <p:nvPr>
            <p:ph type="dt" idx="10"/>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0"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21"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2" name="PlaceHolder 4"/>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88"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289"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90" name="PlaceHolder 4"/>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8E8120A7-35BD-4F43-B4E9-288D131A5DF9}" type="slidenum">
              <a:t>&lt;#&gt;</a:t>
            </a:fld>
          </a:p>
        </p:txBody>
      </p:sp>
      <p:sp>
        <p:nvSpPr>
          <p:cNvPr id="8" name="PlaceHolder 7"/>
          <p:cNvSpPr>
            <a:spLocks noGrp="1"/>
          </p:cNvSpPr>
          <p:nvPr>
            <p:ph type="dt" idx="10"/>
          </p:nvPr>
        </p:nvSpPr>
        <p:spPr/>
        <p:txBody>
          <a:bodyPr/>
          <a:p>
            <a:r>
              <a:rPr lang="fr-FR"/>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92"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93"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94" name="PlaceHolder 4"/>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0B5B4CAC-5D3B-4CA5-8963-2CF55680B4F6}" type="slidenum">
              <a:t>&lt;#&gt;</a:t>
            </a:fld>
          </a:p>
        </p:txBody>
      </p:sp>
      <p:sp>
        <p:nvSpPr>
          <p:cNvPr id="8" name="PlaceHolder 7"/>
          <p:cNvSpPr>
            <a:spLocks noGrp="1"/>
          </p:cNvSpPr>
          <p:nvPr>
            <p:ph type="dt" idx="10"/>
          </p:nvPr>
        </p:nvSpPr>
        <p:spPr/>
        <p:txBody>
          <a:bodyPr/>
          <a:p>
            <a:r>
              <a:rPr lang="fr-FR"/>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96" name="PlaceHolder 2"/>
          <p:cNvSpPr>
            <a:spLocks noGrp="1"/>
          </p:cNvSpPr>
          <p:nvPr>
            <p:ph/>
          </p:nvPr>
        </p:nvSpPr>
        <p:spPr>
          <a:xfrm>
            <a:off x="1776960" y="40752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297" name="PlaceHolder 3"/>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1CFB7168-1E5F-4D47-A713-5D78774A5C66}" type="slidenum">
              <a:t>&lt;#&gt;</a:t>
            </a:fld>
          </a:p>
        </p:txBody>
      </p:sp>
      <p:sp>
        <p:nvSpPr>
          <p:cNvPr id="7" name="PlaceHolder 6"/>
          <p:cNvSpPr>
            <a:spLocks noGrp="1"/>
          </p:cNvSpPr>
          <p:nvPr>
            <p:ph type="dt" idx="10"/>
          </p:nvPr>
        </p:nvSpPr>
        <p:spPr/>
        <p:txBody>
          <a:bodyPr/>
          <a:p>
            <a:r>
              <a:rPr lang="fr-FR"/>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99"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300"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301"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302" name="PlaceHolder 5"/>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7A90AD23-2C21-4E7B-9640-7A13D4909849}" type="slidenum">
              <a:t>&lt;#&gt;</a:t>
            </a:fld>
          </a:p>
        </p:txBody>
      </p:sp>
      <p:sp>
        <p:nvSpPr>
          <p:cNvPr id="9" name="PlaceHolder 8"/>
          <p:cNvSpPr>
            <a:spLocks noGrp="1"/>
          </p:cNvSpPr>
          <p:nvPr>
            <p:ph type="dt" idx="10"/>
          </p:nvPr>
        </p:nvSpPr>
        <p:spPr/>
        <p:txBody>
          <a:bodyPr/>
          <a:p>
            <a:r>
              <a:rPr lang="fr-FR"/>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04" name="PlaceHolder 2"/>
          <p:cNvSpPr>
            <a:spLocks noGrp="1"/>
          </p:cNvSpPr>
          <p:nvPr>
            <p:ph/>
          </p:nvPr>
        </p:nvSpPr>
        <p:spPr>
          <a:xfrm>
            <a:off x="177696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05" name="PlaceHolder 3"/>
          <p:cNvSpPr>
            <a:spLocks noGrp="1"/>
          </p:cNvSpPr>
          <p:nvPr>
            <p:ph/>
          </p:nvPr>
        </p:nvSpPr>
        <p:spPr>
          <a:xfrm>
            <a:off x="243684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06" name="PlaceHolder 4"/>
          <p:cNvSpPr>
            <a:spLocks noGrp="1"/>
          </p:cNvSpPr>
          <p:nvPr>
            <p:ph/>
          </p:nvPr>
        </p:nvSpPr>
        <p:spPr>
          <a:xfrm>
            <a:off x="309708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07" name="PlaceHolder 5"/>
          <p:cNvSpPr>
            <a:spLocks noGrp="1"/>
          </p:cNvSpPr>
          <p:nvPr>
            <p:ph/>
          </p:nvPr>
        </p:nvSpPr>
        <p:spPr>
          <a:xfrm>
            <a:off x="177696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08" name="PlaceHolder 6"/>
          <p:cNvSpPr>
            <a:spLocks noGrp="1"/>
          </p:cNvSpPr>
          <p:nvPr>
            <p:ph/>
          </p:nvPr>
        </p:nvSpPr>
        <p:spPr>
          <a:xfrm>
            <a:off x="243684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09" name="PlaceHolder 7"/>
          <p:cNvSpPr>
            <a:spLocks noGrp="1"/>
          </p:cNvSpPr>
          <p:nvPr>
            <p:ph/>
          </p:nvPr>
        </p:nvSpPr>
        <p:spPr>
          <a:xfrm>
            <a:off x="309708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F41673C1-F9FD-4A2F-AF40-ED81F389C8BA}" type="slidenum">
              <a:t>&lt;#&gt;</a:t>
            </a:fld>
          </a:p>
        </p:txBody>
      </p:sp>
      <p:sp>
        <p:nvSpPr>
          <p:cNvPr id="11" name="PlaceHolder 10"/>
          <p:cNvSpPr>
            <a:spLocks noGrp="1"/>
          </p:cNvSpPr>
          <p:nvPr>
            <p:ph type="dt" idx="10"/>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4"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5"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6" name="PlaceHolder 4"/>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2700000"/>
        </a:gra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298520" y="594360"/>
            <a:ext cx="6272280" cy="2843280"/>
          </a:xfrm>
          <a:prstGeom prst="rect">
            <a:avLst/>
          </a:prstGeom>
          <a:noFill/>
          <a:ln w="0">
            <a:noFill/>
          </a:ln>
        </p:spPr>
        <p:txBody>
          <a:bodyPr anchor="b">
            <a:noAutofit/>
          </a:bodyPr>
          <a:p>
            <a:pPr>
              <a:lnSpc>
                <a:spcPct val="90000"/>
              </a:lnSpc>
              <a:buNone/>
            </a:pPr>
            <a:r>
              <a:rPr b="1" lang="fr-FR" sz="5400" spc="-1" strike="noStrike" cap="all">
                <a:solidFill>
                  <a:srgbClr val="ffffff"/>
                </a:solidFill>
                <a:latin typeface="Univers"/>
              </a:rPr>
              <a:t>Modifiez le style du titre</a:t>
            </a:r>
            <a:endParaRPr b="0" lang="fr-FR" sz="5400" spc="-1" strike="noStrike">
              <a:solidFill>
                <a:srgbClr val="000000"/>
              </a:solidFill>
              <a:latin typeface="Univers"/>
            </a:endParaRPr>
          </a:p>
        </p:txBody>
      </p:sp>
      <p:sp>
        <p:nvSpPr>
          <p:cNvPr id="1" name="Connecteur droit 8"/>
          <p:cNvSpPr/>
          <p:nvPr/>
        </p:nvSpPr>
        <p:spPr>
          <a:xfrm>
            <a:off x="1301040" y="3496320"/>
            <a:ext cx="360" cy="3352680"/>
          </a:xfrm>
          <a:prstGeom prst="line">
            <a:avLst/>
          </a:prstGeom>
          <a:ln cap="sq" w="25400">
            <a:solidFill>
              <a:srgbClr val="ffffff"/>
            </a:solidFill>
            <a:bevel/>
          </a:ln>
        </p:spPr>
        <p:style>
          <a:lnRef idx="1">
            <a:schemeClr val="accent1"/>
          </a:lnRef>
          <a:fillRef idx="0">
            <a:schemeClr val="accent1"/>
          </a:fillRef>
          <a:effectRef idx="0">
            <a:schemeClr val="accent1"/>
          </a:effectRef>
          <a:fontRef idx="minor"/>
        </p:style>
      </p:sp>
      <p:sp>
        <p:nvSpPr>
          <p:cNvPr id="2" name="Graphisme 12"/>
          <p:cNvSpPr/>
          <p:nvPr/>
        </p:nvSpPr>
        <p:spPr>
          <a:xfrm>
            <a:off x="8217720" y="2973960"/>
            <a:ext cx="90720" cy="90720"/>
          </a:xfrm>
          <a:custGeom>
            <a:avLst/>
            <a:gdLst/>
            <a:ah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a:noFill/>
          </a:ln>
        </p:spPr>
        <p:style>
          <a:lnRef idx="0"/>
          <a:fillRef idx="0"/>
          <a:effectRef idx="0"/>
          <a:fontRef idx="minor"/>
        </p:style>
      </p:sp>
      <p:sp>
        <p:nvSpPr>
          <p:cNvPr id="3" name="Graphisme 13"/>
          <p:cNvSpPr/>
          <p:nvPr/>
        </p:nvSpPr>
        <p:spPr>
          <a:xfrm>
            <a:off x="7859160" y="2744640"/>
            <a:ext cx="138600" cy="138600"/>
          </a:xfrm>
          <a:custGeom>
            <a:avLst/>
            <a:gdLst/>
            <a:ah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a:noFill/>
          </a:ln>
        </p:spPr>
        <p:style>
          <a:lnRef idx="0"/>
          <a:fillRef idx="0"/>
          <a:effectRef idx="0"/>
          <a:fontRef idx="minor"/>
        </p:style>
      </p:sp>
      <p:sp>
        <p:nvSpPr>
          <p:cNvPr id="4" name="Graphisme 15"/>
          <p:cNvSpPr/>
          <p:nvPr/>
        </p:nvSpPr>
        <p:spPr>
          <a:xfrm>
            <a:off x="7843320" y="3198240"/>
            <a:ext cx="127440" cy="127440"/>
          </a:xfrm>
          <a:custGeom>
            <a:avLst/>
            <a:gdLst/>
            <a:ah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a:noFill/>
          </a:ln>
        </p:spPr>
        <p:style>
          <a:lnRef idx="0"/>
          <a:fillRef idx="0"/>
          <a:effectRef idx="0"/>
          <a:fontRef idx="minor"/>
        </p:style>
      </p:sp>
      <p:sp>
        <p:nvSpPr>
          <p:cNvPr id="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fr-FR" sz="2800" spc="-1" strike="noStrike">
                <a:solidFill>
                  <a:srgbClr val="000000"/>
                </a:solidFill>
                <a:latin typeface="Univers"/>
              </a:rPr>
              <a:t>Click to edit the outline text format</a:t>
            </a:r>
            <a:endParaRPr b="0" lang="fr-FR" sz="2800" spc="-1" strike="noStrike">
              <a:solidFill>
                <a:srgbClr val="000000"/>
              </a:solidFill>
              <a:latin typeface="Univers"/>
            </a:endParaRPr>
          </a:p>
          <a:p>
            <a:pPr lvl="1" marL="864000" indent="-324000">
              <a:lnSpc>
                <a:spcPct val="90000"/>
              </a:lnSpc>
              <a:spcBef>
                <a:spcPts val="1134"/>
              </a:spcBef>
              <a:buClr>
                <a:srgbClr val="000000"/>
              </a:buClr>
              <a:buSzPct val="75000"/>
              <a:buFont typeface="Symbol" charset="2"/>
              <a:buChar char=""/>
            </a:pPr>
            <a:r>
              <a:rPr b="0" lang="fr-FR" sz="2000" spc="-1" strike="noStrike">
                <a:solidFill>
                  <a:srgbClr val="000000"/>
                </a:solidFill>
                <a:latin typeface="Univers"/>
              </a:rPr>
              <a:t>Second Outline Level</a:t>
            </a:r>
            <a:endParaRPr b="0" lang="fr-FR" sz="2000" spc="-1" strike="noStrike">
              <a:solidFill>
                <a:srgbClr val="000000"/>
              </a:solidFill>
              <a:latin typeface="Univers"/>
            </a:endParaRPr>
          </a:p>
          <a:p>
            <a:pPr lvl="2" marL="1296000" indent="-288000">
              <a:lnSpc>
                <a:spcPct val="90000"/>
              </a:lnSpc>
              <a:spcBef>
                <a:spcPts val="850"/>
              </a:spcBef>
              <a:buClr>
                <a:srgbClr val="000000"/>
              </a:buClr>
              <a:buSzPct val="45000"/>
              <a:buFont typeface="Wingdings" charset="2"/>
              <a:buChar char=""/>
            </a:pPr>
            <a:r>
              <a:rPr b="0" lang="fr-FR" sz="1800" spc="-1" strike="noStrike">
                <a:solidFill>
                  <a:srgbClr val="000000"/>
                </a:solidFill>
                <a:latin typeface="Univers"/>
              </a:rPr>
              <a:t>Third Outline Level</a:t>
            </a:r>
            <a:endParaRPr b="0" lang="fr-FR" sz="1800" spc="-1" strike="noStrike">
              <a:solidFill>
                <a:srgbClr val="000000"/>
              </a:solidFill>
              <a:latin typeface="Univers"/>
            </a:endParaRPr>
          </a:p>
          <a:p>
            <a:pPr lvl="3" marL="1728000" indent="-216000">
              <a:lnSpc>
                <a:spcPct val="90000"/>
              </a:lnSpc>
              <a:spcBef>
                <a:spcPts val="567"/>
              </a:spcBef>
              <a:buClr>
                <a:srgbClr val="000000"/>
              </a:buClr>
              <a:buSzPct val="75000"/>
              <a:buFont typeface="Symbol" charset="2"/>
              <a:buChar char=""/>
            </a:pPr>
            <a:r>
              <a:rPr b="0" lang="fr-FR" sz="1800" spc="-1" strike="noStrike">
                <a:solidFill>
                  <a:srgbClr val="000000"/>
                </a:solidFill>
                <a:latin typeface="Univers"/>
              </a:rPr>
              <a:t>Fourth Outline Level</a:t>
            </a:r>
            <a:endParaRPr b="0" lang="fr-FR" sz="1800" spc="-1" strike="noStrike">
              <a:solidFill>
                <a:srgbClr val="000000"/>
              </a:solidFill>
              <a:latin typeface="Univers"/>
            </a:endParaRPr>
          </a:p>
          <a:p>
            <a:pPr lvl="4" marL="2160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Univers"/>
              </a:rPr>
              <a:t>Fifth Outline Level</a:t>
            </a:r>
            <a:endParaRPr b="0" lang="fr-FR" sz="2000" spc="-1" strike="noStrike">
              <a:solidFill>
                <a:srgbClr val="000000"/>
              </a:solidFill>
              <a:latin typeface="Univers"/>
            </a:endParaRPr>
          </a:p>
          <a:p>
            <a:pPr lvl="5" marL="2592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Univers"/>
              </a:rPr>
              <a:t>Sixth Outline Level</a:t>
            </a:r>
            <a:endParaRPr b="0" lang="fr-FR" sz="2000" spc="-1" strike="noStrike">
              <a:solidFill>
                <a:srgbClr val="000000"/>
              </a:solidFill>
              <a:latin typeface="Univers"/>
            </a:endParaRPr>
          </a:p>
          <a:p>
            <a:pPr lvl="6" marL="3024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Univers"/>
              </a:rPr>
              <a:t>Seventh Outline Level</a:t>
            </a:r>
            <a:endParaRPr b="0" lang="fr-FR" sz="2000" spc="-1" strike="noStrike">
              <a:solidFill>
                <a:srgbClr val="000000"/>
              </a:solidFill>
              <a:latin typeface="Univers"/>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8100000"/>
        </a:gradFill>
      </p:bgPr>
    </p:bg>
    <p:spTree>
      <p:nvGrpSpPr>
        <p:cNvPr id="1" name=""/>
        <p:cNvGrpSpPr/>
        <p:nvPr/>
      </p:nvGrpSpPr>
      <p:grpSpPr>
        <a:xfrm>
          <a:off x="0" y="0"/>
          <a:ext cx="0" cy="0"/>
          <a:chOff x="0" y="0"/>
          <a:chExt cx="0" cy="0"/>
        </a:xfrm>
      </p:grpSpPr>
      <p:sp>
        <p:nvSpPr>
          <p:cNvPr id="42" name="PlaceHolder 1"/>
          <p:cNvSpPr>
            <a:spLocks noGrp="1"/>
          </p:cNvSpPr>
          <p:nvPr>
            <p:ph type="body"/>
          </p:nvPr>
        </p:nvSpPr>
        <p:spPr>
          <a:xfrm>
            <a:off x="1366560" y="2530080"/>
            <a:ext cx="3707640" cy="3707640"/>
          </a:xfrm>
          <a:prstGeom prst="rect">
            <a:avLst/>
          </a:prstGeom>
          <a:noFill/>
          <a:ln w="0">
            <a:noFill/>
          </a:ln>
        </p:spPr>
        <p:txBody>
          <a:bodyPr lIns="90000" rIns="90000" tIns="45000" bIns="45000" anchor="ctr">
            <a:noAutofit/>
          </a:bodyPr>
          <a:p>
            <a:pPr algn="ctr">
              <a:lnSpc>
                <a:spcPct val="100000"/>
              </a:lnSpc>
              <a:buNone/>
            </a:pPr>
            <a:r>
              <a:rPr b="1" lang="fr-FR" sz="1600" spc="-1" strike="noStrike">
                <a:solidFill>
                  <a:srgbClr val="ffffff"/>
                </a:solidFill>
                <a:latin typeface="Univers"/>
              </a:rPr>
              <a:t>Cliquez sur l'icône pour ajouter une image</a:t>
            </a:r>
            <a:endParaRPr b="0" lang="fr-FR" sz="1600" spc="-1" strike="noStrike">
              <a:solidFill>
                <a:srgbClr val="000000"/>
              </a:solidFill>
              <a:latin typeface="Univers"/>
            </a:endParaRPr>
          </a:p>
        </p:txBody>
      </p:sp>
      <p:sp>
        <p:nvSpPr>
          <p:cNvPr id="43" name="PlaceHolder 2"/>
          <p:cNvSpPr>
            <a:spLocks noGrp="1"/>
          </p:cNvSpPr>
          <p:nvPr>
            <p:ph type="title"/>
          </p:nvPr>
        </p:nvSpPr>
        <p:spPr>
          <a:xfrm>
            <a:off x="5203080" y="585360"/>
            <a:ext cx="5833440" cy="2276640"/>
          </a:xfrm>
          <a:prstGeom prst="rect">
            <a:avLst/>
          </a:prstGeom>
          <a:noFill/>
          <a:ln w="0">
            <a:noFill/>
          </a:ln>
        </p:spPr>
        <p:txBody>
          <a:bodyPr anchor="b">
            <a:noAutofit/>
          </a:bodyPr>
          <a:p>
            <a:pPr algn="r">
              <a:lnSpc>
                <a:spcPct val="90000"/>
              </a:lnSpc>
              <a:buNone/>
            </a:pPr>
            <a:r>
              <a:rPr b="1" lang="fr-FR" sz="6000" spc="398" strike="noStrike" cap="all">
                <a:solidFill>
                  <a:srgbClr val="ffffff"/>
                </a:solidFill>
                <a:latin typeface="Univers"/>
              </a:rPr>
              <a:t>Titre</a:t>
            </a:r>
            <a:endParaRPr b="0" lang="fr-FR" sz="6000" spc="-1" strike="noStrike">
              <a:solidFill>
                <a:srgbClr val="000000"/>
              </a:solidFill>
              <a:latin typeface="Univers"/>
            </a:endParaRPr>
          </a:p>
        </p:txBody>
      </p:sp>
      <p:sp>
        <p:nvSpPr>
          <p:cNvPr id="44" name="PlaceHolder 3"/>
          <p:cNvSpPr>
            <a:spLocks noGrp="1"/>
          </p:cNvSpPr>
          <p:nvPr>
            <p:ph type="dt" idx="1"/>
          </p:nvPr>
        </p:nvSpPr>
        <p:spPr>
          <a:xfrm>
            <a:off x="658440" y="201240"/>
            <a:ext cx="2742840" cy="364680"/>
          </a:xfrm>
          <a:prstGeom prst="rect">
            <a:avLst/>
          </a:prstGeom>
          <a:noFill/>
          <a:ln w="0">
            <a:noFill/>
          </a:ln>
        </p:spPr>
        <p:txBody>
          <a:bodyPr anchor="ctr">
            <a:noAutofit/>
          </a:bodyPr>
          <a:lstStyle>
            <a:lvl1pPr>
              <a:lnSpc>
                <a:spcPct val="100000"/>
              </a:lnSpc>
              <a:buNone/>
              <a:defRPr b="1" lang="fr-FR" sz="1200" spc="97" strike="noStrike" cap="all">
                <a:solidFill>
                  <a:srgbClr val="ffffff"/>
                </a:solidFill>
                <a:latin typeface="Univers"/>
              </a:defRPr>
            </a:lvl1pPr>
          </a:lstStyle>
          <a:p>
            <a:pPr>
              <a:lnSpc>
                <a:spcPct val="100000"/>
              </a:lnSpc>
              <a:buNone/>
            </a:pPr>
            <a:r>
              <a:rPr b="1" lang="fr-FR" sz="1200" spc="97" strike="noStrike" cap="all">
                <a:solidFill>
                  <a:srgbClr val="ffffff"/>
                </a:solidFill>
                <a:latin typeface="Univers"/>
              </a:rPr>
              <a:t>&lt;date/time&gt;</a:t>
            </a:r>
            <a:endParaRPr b="0" lang="fr-FR" sz="1200" spc="-1" strike="noStrike">
              <a:latin typeface="Times New Roman"/>
            </a:endParaRPr>
          </a:p>
        </p:txBody>
      </p:sp>
      <p:sp>
        <p:nvSpPr>
          <p:cNvPr id="45" name="PlaceHolder 4"/>
          <p:cNvSpPr>
            <a:spLocks noGrp="1"/>
          </p:cNvSpPr>
          <p:nvPr>
            <p:ph type="ftr" idx="2"/>
          </p:nvPr>
        </p:nvSpPr>
        <p:spPr>
          <a:xfrm rot="16200000">
            <a:off x="-548640" y="1938600"/>
            <a:ext cx="2788560" cy="364680"/>
          </a:xfrm>
          <a:prstGeom prst="rect">
            <a:avLst/>
          </a:prstGeom>
          <a:noFill/>
          <a:ln w="0">
            <a:noFill/>
          </a:ln>
        </p:spPr>
        <p:txBody>
          <a:bodyPr anchor="ctr">
            <a:noAutofit/>
          </a:bodyPr>
          <a:lstStyle>
            <a:lvl1pPr algn="ctr">
              <a:lnSpc>
                <a:spcPct val="100000"/>
              </a:lnSpc>
              <a:buNone/>
              <a:defRPr b="1" lang="fr-FR" sz="1200" spc="97" strike="noStrike" cap="all">
                <a:solidFill>
                  <a:srgbClr val="ffffff"/>
                </a:solidFill>
                <a:latin typeface="Univers"/>
              </a:defRPr>
            </a:lvl1pPr>
          </a:lstStyle>
          <a:p>
            <a:pPr algn="ctr">
              <a:lnSpc>
                <a:spcPct val="100000"/>
              </a:lnSpc>
              <a:buNone/>
            </a:pPr>
            <a:r>
              <a:rPr b="1" lang="fr-FR" sz="1200" spc="97" strike="noStrike" cap="all">
                <a:solidFill>
                  <a:srgbClr val="ffffff"/>
                </a:solidFill>
                <a:latin typeface="Univers"/>
              </a:rPr>
              <a:t>&lt;footer&gt;</a:t>
            </a:r>
            <a:endParaRPr b="0" lang="fr-FR" sz="1200" spc="-1" strike="noStrike">
              <a:latin typeface="Times New Roman"/>
            </a:endParaRPr>
          </a:p>
        </p:txBody>
      </p:sp>
      <p:sp>
        <p:nvSpPr>
          <p:cNvPr id="46" name="PlaceHolder 5"/>
          <p:cNvSpPr>
            <a:spLocks noGrp="1"/>
          </p:cNvSpPr>
          <p:nvPr>
            <p:ph type="sldNum" idx="3"/>
          </p:nvPr>
        </p:nvSpPr>
        <p:spPr>
          <a:xfrm>
            <a:off x="8610480" y="20124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ffffff"/>
                </a:solidFill>
                <a:latin typeface="Univers"/>
              </a:defRPr>
            </a:lvl1pPr>
          </a:lstStyle>
          <a:p>
            <a:pPr algn="r">
              <a:lnSpc>
                <a:spcPct val="100000"/>
              </a:lnSpc>
              <a:buNone/>
            </a:pPr>
            <a:fld id="{B48DD68F-CB53-419A-B1F6-64C4B90AD46D}" type="slidenum">
              <a:rPr b="1" lang="fr-FR" sz="1200" spc="97" strike="noStrike" cap="all">
                <a:solidFill>
                  <a:srgbClr val="ffffff"/>
                </a:solidFill>
                <a:latin typeface="Univers"/>
              </a:rPr>
              <a:t>&lt;number&gt;</a:t>
            </a:fld>
            <a:endParaRPr b="0" lang="fr-FR" sz="1200" spc="-1" strike="noStrike">
              <a:latin typeface="Times New Roman"/>
            </a:endParaRPr>
          </a:p>
        </p:txBody>
      </p:sp>
      <p:sp>
        <p:nvSpPr>
          <p:cNvPr id="47" name="Connecteur droit 13"/>
          <p:cNvSpPr/>
          <p:nvPr/>
        </p:nvSpPr>
        <p:spPr>
          <a:xfrm>
            <a:off x="856080" y="3568680"/>
            <a:ext cx="360" cy="3276000"/>
          </a:xfrm>
          <a:prstGeom prst="line">
            <a:avLst/>
          </a:prstGeom>
          <a:ln cap="sq" w="25400">
            <a:solidFill>
              <a:srgbClr val="ffffff"/>
            </a:solidFill>
            <a:bevel/>
          </a:ln>
        </p:spPr>
        <p:style>
          <a:lnRef idx="1">
            <a:schemeClr val="accent1"/>
          </a:lnRef>
          <a:fillRef idx="0">
            <a:schemeClr val="accent1"/>
          </a:fillRef>
          <a:effectRef idx="0">
            <a:schemeClr val="accent1"/>
          </a:effectRef>
          <a:fontRef idx="minor"/>
        </p:style>
      </p:sp>
      <p:sp>
        <p:nvSpPr>
          <p:cNvPr id="48" name="PlaceHolder 6"/>
          <p:cNvSpPr>
            <a:spLocks noGrp="1"/>
          </p:cNvSpPr>
          <p:nvPr>
            <p:ph type="body"/>
          </p:nvPr>
        </p:nvSpPr>
        <p:spPr>
          <a:xfrm>
            <a:off x="5203080" y="3127320"/>
            <a:ext cx="5833440" cy="3117600"/>
          </a:xfrm>
          <a:prstGeom prst="rect">
            <a:avLst/>
          </a:prstGeom>
          <a:noFill/>
          <a:ln w="0">
            <a:noFill/>
          </a:ln>
        </p:spPr>
        <p:txBody>
          <a:bodyPr anchor="t">
            <a:noAutofit/>
          </a:bodyPr>
          <a:p>
            <a:pPr algn="r">
              <a:lnSpc>
                <a:spcPct val="90000"/>
              </a:lnSpc>
              <a:spcBef>
                <a:spcPts val="1001"/>
              </a:spcBef>
              <a:buNone/>
              <a:tabLst>
                <a:tab algn="l" pos="0"/>
              </a:tabLst>
            </a:pPr>
            <a:r>
              <a:rPr b="0" lang="fr-FR" sz="1800" spc="-1" strike="noStrike">
                <a:solidFill>
                  <a:srgbClr val="ffffff"/>
                </a:solidFill>
                <a:latin typeface="Univers"/>
              </a:rPr>
              <a:t>Modifiez les styles du texte</a:t>
            </a:r>
            <a:endParaRPr b="0" lang="fr-FR" sz="1800" spc="-1" strike="noStrike">
              <a:solidFill>
                <a:srgbClr val="000000"/>
              </a:solidFill>
              <a:latin typeface="Univers"/>
            </a:endParaRPr>
          </a:p>
        </p:txBody>
      </p:sp>
      <p:sp>
        <p:nvSpPr>
          <p:cNvPr id="49" name="Graphisme 12"/>
          <p:cNvSpPr/>
          <p:nvPr/>
        </p:nvSpPr>
        <p:spPr>
          <a:xfrm>
            <a:off x="4745520" y="2760120"/>
            <a:ext cx="90720" cy="90720"/>
          </a:xfrm>
          <a:custGeom>
            <a:avLst/>
            <a:gdLst/>
            <a:ah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a:noFill/>
          </a:ln>
        </p:spPr>
        <p:style>
          <a:lnRef idx="0"/>
          <a:fillRef idx="0"/>
          <a:effectRef idx="0"/>
          <a:fontRef idx="minor"/>
        </p:style>
      </p:sp>
      <p:sp>
        <p:nvSpPr>
          <p:cNvPr id="50" name="Graphisme 13"/>
          <p:cNvSpPr/>
          <p:nvPr/>
        </p:nvSpPr>
        <p:spPr>
          <a:xfrm>
            <a:off x="4386600" y="2531160"/>
            <a:ext cx="138600" cy="138600"/>
          </a:xfrm>
          <a:custGeom>
            <a:avLst/>
            <a:gdLst/>
            <a:ah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a:noFill/>
          </a:ln>
        </p:spPr>
        <p:style>
          <a:lnRef idx="0"/>
          <a:fillRef idx="0"/>
          <a:effectRef idx="0"/>
          <a:fontRef idx="minor"/>
        </p:style>
      </p:sp>
      <p:sp>
        <p:nvSpPr>
          <p:cNvPr id="51" name="Graphisme 15"/>
          <p:cNvSpPr/>
          <p:nvPr/>
        </p:nvSpPr>
        <p:spPr>
          <a:xfrm>
            <a:off x="1670040" y="6031440"/>
            <a:ext cx="127440" cy="127440"/>
          </a:xfrm>
          <a:custGeom>
            <a:avLst/>
            <a:gdLst/>
            <a:ah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a:noFill/>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PlaceHolder 1"/>
          <p:cNvSpPr>
            <a:spLocks noGrp="1"/>
          </p:cNvSpPr>
          <p:nvPr>
            <p:ph type="body"/>
          </p:nvPr>
        </p:nvSpPr>
        <p:spPr>
          <a:xfrm>
            <a:off x="7452000" y="1665360"/>
            <a:ext cx="4266720" cy="426672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000000"/>
                </a:solidFill>
                <a:latin typeface="Univers"/>
              </a:rPr>
              <a:t>Cliquez sur l'icône pour ajouter une image</a:t>
            </a:r>
            <a:endParaRPr b="0" lang="fr-FR" sz="1800" spc="-1" strike="noStrike">
              <a:solidFill>
                <a:srgbClr val="000000"/>
              </a:solidFill>
              <a:latin typeface="Univers"/>
            </a:endParaRPr>
          </a:p>
        </p:txBody>
      </p:sp>
      <p:sp>
        <p:nvSpPr>
          <p:cNvPr id="89" name="PlaceHolder 2"/>
          <p:cNvSpPr>
            <a:spLocks noGrp="1"/>
          </p:cNvSpPr>
          <p:nvPr>
            <p:ph type="title"/>
          </p:nvPr>
        </p:nvSpPr>
        <p:spPr>
          <a:xfrm>
            <a:off x="804600" y="1334880"/>
            <a:ext cx="6190200" cy="1179360"/>
          </a:xfrm>
          <a:prstGeom prst="rect">
            <a:avLst/>
          </a:prstGeom>
          <a:noFill/>
          <a:ln w="0">
            <a:noFill/>
          </a:ln>
        </p:spPr>
        <p:txBody>
          <a:bodyPr anchor="b">
            <a:noAutofit/>
          </a:bodyPr>
          <a:p>
            <a:pPr>
              <a:lnSpc>
                <a:spcPct val="90000"/>
              </a:lnSpc>
              <a:buNone/>
            </a:pPr>
            <a:r>
              <a:rPr b="0" lang="fr-FR" sz="5400" spc="-1" strike="noStrike">
                <a:solidFill>
                  <a:srgbClr val="000000"/>
                </a:solidFill>
                <a:latin typeface="Univers"/>
              </a:rPr>
              <a:t>Modifiez le style du titre</a:t>
            </a:r>
            <a:endParaRPr b="0" lang="fr-FR" sz="5400" spc="-1" strike="noStrike">
              <a:solidFill>
                <a:srgbClr val="000000"/>
              </a:solidFill>
              <a:latin typeface="Univers"/>
            </a:endParaRPr>
          </a:p>
        </p:txBody>
      </p:sp>
      <p:sp>
        <p:nvSpPr>
          <p:cNvPr id="90" name="PlaceHolder 3"/>
          <p:cNvSpPr>
            <a:spLocks noGrp="1"/>
          </p:cNvSpPr>
          <p:nvPr>
            <p:ph type="body"/>
          </p:nvPr>
        </p:nvSpPr>
        <p:spPr>
          <a:xfrm>
            <a:off x="850320" y="2825640"/>
            <a:ext cx="6190200" cy="3346200"/>
          </a:xfrm>
          <a:prstGeom prst="rect">
            <a:avLst/>
          </a:prstGeom>
          <a:noFill/>
          <a:ln w="0">
            <a:noFill/>
          </a:ln>
        </p:spPr>
        <p:txBody>
          <a:bodyPr anchor="t">
            <a:noAutofit/>
          </a:bodyPr>
          <a:p>
            <a:pPr>
              <a:lnSpc>
                <a:spcPct val="110000"/>
              </a:lnSpc>
              <a:spcBef>
                <a:spcPts val="1001"/>
              </a:spcBef>
              <a:buNone/>
              <a:tabLst>
                <a:tab algn="l" pos="0"/>
              </a:tabLst>
            </a:pPr>
            <a:r>
              <a:rPr b="0" lang="fr-FR" sz="2000" spc="-1" strike="noStrike">
                <a:solidFill>
                  <a:srgbClr val="000000"/>
                </a:solidFill>
                <a:latin typeface="Univers"/>
              </a:rPr>
              <a:t>Modifiez les styles du texte du masque</a:t>
            </a:r>
            <a:endParaRPr b="0" lang="fr-FR" sz="2000" spc="-1" strike="noStrike">
              <a:solidFill>
                <a:srgbClr val="000000"/>
              </a:solidFill>
              <a:latin typeface="Univers"/>
            </a:endParaRPr>
          </a:p>
          <a:p>
            <a:pPr lvl="1" marL="228600" indent="-228600">
              <a:lnSpc>
                <a:spcPct val="90000"/>
              </a:lnSpc>
              <a:spcBef>
                <a:spcPts val="499"/>
              </a:spcBef>
              <a:buClr>
                <a:srgbClr val="000000"/>
              </a:buClr>
              <a:buFont typeface="Arial"/>
              <a:buChar char="•"/>
              <a:tabLst>
                <a:tab algn="l" pos="0"/>
              </a:tabLst>
            </a:pPr>
            <a:r>
              <a:rPr b="0" lang="fr-FR" sz="1800" spc="-1" strike="noStrike">
                <a:solidFill>
                  <a:srgbClr val="000000"/>
                </a:solidFill>
                <a:latin typeface="Univers"/>
              </a:rPr>
              <a:t>Deuxième niveau</a:t>
            </a:r>
            <a:endParaRPr b="0" lang="fr-FR" sz="1800" spc="-1" strike="noStrike">
              <a:solidFill>
                <a:srgbClr val="000000"/>
              </a:solidFill>
              <a:latin typeface="Univers"/>
            </a:endParaRPr>
          </a:p>
          <a:p>
            <a:pPr lvl="2" marL="457200" indent="-228600">
              <a:lnSpc>
                <a:spcPct val="90000"/>
              </a:lnSpc>
              <a:spcBef>
                <a:spcPts val="499"/>
              </a:spcBef>
              <a:buClr>
                <a:srgbClr val="000000"/>
              </a:buClr>
              <a:buFont typeface="Arial"/>
              <a:buChar char="•"/>
              <a:tabLst>
                <a:tab algn="l" pos="0"/>
              </a:tabLst>
            </a:pPr>
            <a:r>
              <a:rPr b="0" lang="fr-FR" sz="1600" spc="-1" strike="noStrike">
                <a:solidFill>
                  <a:srgbClr val="000000"/>
                </a:solidFill>
                <a:latin typeface="Univers"/>
              </a:rPr>
              <a:t>Troisième niveau</a:t>
            </a:r>
            <a:endParaRPr b="0" lang="fr-FR" sz="1600" spc="-1" strike="noStrike">
              <a:solidFill>
                <a:srgbClr val="000000"/>
              </a:solidFill>
              <a:latin typeface="Univers"/>
            </a:endParaRPr>
          </a:p>
          <a:p>
            <a:pPr lvl="3" marL="685800" indent="-228600">
              <a:lnSpc>
                <a:spcPct val="90000"/>
              </a:lnSpc>
              <a:spcBef>
                <a:spcPts val="499"/>
              </a:spcBef>
              <a:buClr>
                <a:srgbClr val="000000"/>
              </a:buClr>
              <a:buFont typeface="Arial"/>
              <a:buChar char="•"/>
              <a:tabLst>
                <a:tab algn="l" pos="0"/>
              </a:tabLst>
            </a:pPr>
            <a:r>
              <a:rPr b="0" lang="fr-FR" sz="1400" spc="-1" strike="noStrike">
                <a:solidFill>
                  <a:srgbClr val="000000"/>
                </a:solidFill>
                <a:latin typeface="Univers"/>
              </a:rPr>
              <a:t>Quatrième niveau</a:t>
            </a:r>
            <a:endParaRPr b="0" lang="fr-FR" sz="1400" spc="-1" strike="noStrike">
              <a:solidFill>
                <a:srgbClr val="000000"/>
              </a:solidFill>
              <a:latin typeface="Univers"/>
            </a:endParaRPr>
          </a:p>
        </p:txBody>
      </p:sp>
      <p:sp>
        <p:nvSpPr>
          <p:cNvPr id="91" name="PlaceHolder 4"/>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b="1" lang="fr-FR" sz="1200" spc="97" strike="noStrike" cap="all">
                <a:solidFill>
                  <a:srgbClr val="8d92ff"/>
                </a:solidFill>
                <a:latin typeface="Univers"/>
              </a:defRPr>
            </a:lvl1pPr>
          </a:lstStyle>
          <a:p>
            <a:pPr>
              <a:lnSpc>
                <a:spcPct val="100000"/>
              </a:lnSpc>
              <a:buNone/>
            </a:pPr>
            <a:r>
              <a:rPr b="1" lang="fr-FR" sz="1200" spc="97" strike="noStrike" cap="all">
                <a:solidFill>
                  <a:srgbClr val="8d92ff"/>
                </a:solidFill>
                <a:latin typeface="Univers"/>
              </a:rPr>
              <a:t>&lt;date/time&gt;</a:t>
            </a:r>
            <a:endParaRPr b="0" lang="fr-FR" sz="1200" spc="-1" strike="noStrike">
              <a:latin typeface="Times New Roman"/>
            </a:endParaRPr>
          </a:p>
        </p:txBody>
      </p:sp>
      <p:sp>
        <p:nvSpPr>
          <p:cNvPr id="92" name="PlaceHolder 5"/>
          <p:cNvSpPr>
            <a:spLocks noGrp="1"/>
          </p:cNvSpPr>
          <p:nvPr>
            <p:ph type="ftr" idx="5"/>
          </p:nvPr>
        </p:nvSpPr>
        <p:spPr>
          <a:xfrm>
            <a:off x="7964280" y="621720"/>
            <a:ext cx="4114440" cy="364680"/>
          </a:xfrm>
          <a:prstGeom prst="rect">
            <a:avLst/>
          </a:prstGeom>
          <a:noFill/>
          <a:ln w="0">
            <a:noFill/>
          </a:ln>
        </p:spPr>
        <p:txBody>
          <a:bodyPr anchor="ctr">
            <a:noAutofit/>
          </a:bodyPr>
          <a:lstStyle>
            <a:lvl1pPr algn="ctr">
              <a:lnSpc>
                <a:spcPct val="100000"/>
              </a:lnSpc>
              <a:buNone/>
              <a:defRPr b="1" lang="fr-FR" sz="1200" spc="97" strike="noStrike" cap="all">
                <a:solidFill>
                  <a:srgbClr val="8d92ff"/>
                </a:solidFill>
                <a:latin typeface="Univers"/>
              </a:defRPr>
            </a:lvl1pPr>
          </a:lstStyle>
          <a:p>
            <a:pPr algn="ctr">
              <a:lnSpc>
                <a:spcPct val="100000"/>
              </a:lnSpc>
              <a:buNone/>
            </a:pPr>
            <a:r>
              <a:rPr b="1" lang="fr-FR" sz="1200" spc="97" strike="noStrike" cap="all">
                <a:solidFill>
                  <a:srgbClr val="8d92ff"/>
                </a:solidFill>
                <a:latin typeface="Univers"/>
              </a:rPr>
              <a:t>&lt;footer&gt;</a:t>
            </a:r>
            <a:endParaRPr b="0" lang="fr-FR" sz="1200" spc="-1" strike="noStrike">
              <a:latin typeface="Times New Roman"/>
            </a:endParaRPr>
          </a:p>
        </p:txBody>
      </p:sp>
      <p:sp>
        <p:nvSpPr>
          <p:cNvPr id="93" name="PlaceHolder 6"/>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d92ff"/>
                </a:solidFill>
                <a:latin typeface="Univers"/>
              </a:defRPr>
            </a:lvl1pPr>
          </a:lstStyle>
          <a:p>
            <a:pPr algn="r">
              <a:lnSpc>
                <a:spcPct val="100000"/>
              </a:lnSpc>
              <a:buNone/>
            </a:pPr>
            <a:fld id="{3ABD877D-0485-46FF-B137-614C4B97D4F0}" type="slidenum">
              <a:rPr b="1" lang="fr-FR" sz="1200" spc="97" strike="noStrike" cap="all">
                <a:solidFill>
                  <a:srgbClr val="8d92ff"/>
                </a:solidFill>
                <a:latin typeface="Univers"/>
              </a:rPr>
              <a:t>&lt;number&gt;</a:t>
            </a:fld>
            <a:endParaRPr b="0" lang="fr-FR" sz="1200" spc="-1" strike="noStrike">
              <a:latin typeface="Times New Roman"/>
            </a:endParaRPr>
          </a:p>
        </p:txBody>
      </p:sp>
      <p:sp>
        <p:nvSpPr>
          <p:cNvPr id="94" name="Connecteur droit 8"/>
          <p:cNvSpPr/>
          <p:nvPr/>
        </p:nvSpPr>
        <p:spPr>
          <a:xfrm>
            <a:off x="0" y="806400"/>
            <a:ext cx="7903440" cy="360"/>
          </a:xfrm>
          <a:prstGeom prst="line">
            <a:avLst/>
          </a:prstGeom>
          <a:ln cap="sq" w="25400">
            <a:solidFill>
              <a:srgbClr val="243fff"/>
            </a:solidFill>
            <a:bevel/>
          </a:ln>
        </p:spPr>
        <p:style>
          <a:lnRef idx="1">
            <a:schemeClr val="accent1"/>
          </a:lnRef>
          <a:fillRef idx="0">
            <a:schemeClr val="accent1"/>
          </a:fillRef>
          <a:effectRef idx="0">
            <a:schemeClr val="accent1"/>
          </a:effectRef>
          <a:fontRef idx="minor"/>
        </p:style>
      </p:sp>
      <p:sp>
        <p:nvSpPr>
          <p:cNvPr id="95" name="Graphisme 10"/>
          <p:cNvSpPr/>
          <p:nvPr/>
        </p:nvSpPr>
        <p:spPr>
          <a:xfrm>
            <a:off x="11281680" y="2070720"/>
            <a:ext cx="90720" cy="90720"/>
          </a:xfrm>
          <a:custGeom>
            <a:avLst/>
            <a:gdLst/>
            <a:ah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style>
          <a:lnRef idx="0"/>
          <a:fillRef idx="0"/>
          <a:effectRef idx="0"/>
          <a:fontRef idx="minor"/>
        </p:style>
      </p:sp>
      <p:sp>
        <p:nvSpPr>
          <p:cNvPr id="96" name="Graphisme 11"/>
          <p:cNvSpPr/>
          <p:nvPr/>
        </p:nvSpPr>
        <p:spPr>
          <a:xfrm>
            <a:off x="10969200" y="1779840"/>
            <a:ext cx="138600" cy="138600"/>
          </a:xfrm>
          <a:custGeom>
            <a:avLst/>
            <a:gdLst/>
            <a:ah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a:noFill/>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2700000"/>
        </a:gradFill>
      </p:bgPr>
    </p:bg>
    <p:spTree>
      <p:nvGrpSpPr>
        <p:cNvPr id="1" name=""/>
        <p:cNvGrpSpPr/>
        <p:nvPr/>
      </p:nvGrpSpPr>
      <p:grpSpPr>
        <a:xfrm>
          <a:off x="0" y="0"/>
          <a:ext cx="0" cy="0"/>
          <a:chOff x="0" y="0"/>
          <a:chExt cx="0" cy="0"/>
        </a:xfrm>
      </p:grpSpPr>
      <p:sp>
        <p:nvSpPr>
          <p:cNvPr id="133" name="PlaceHolder 1"/>
          <p:cNvSpPr>
            <a:spLocks noGrp="1"/>
          </p:cNvSpPr>
          <p:nvPr>
            <p:ph type="title"/>
          </p:nvPr>
        </p:nvSpPr>
        <p:spPr>
          <a:xfrm>
            <a:off x="1523880" y="1463040"/>
            <a:ext cx="9143640" cy="2340360"/>
          </a:xfrm>
          <a:prstGeom prst="rect">
            <a:avLst/>
          </a:prstGeom>
          <a:noFill/>
          <a:ln w="0">
            <a:noFill/>
          </a:ln>
        </p:spPr>
        <p:txBody>
          <a:bodyPr anchor="b">
            <a:normAutofit/>
          </a:bodyPr>
          <a:p>
            <a:pPr algn="ctr">
              <a:lnSpc>
                <a:spcPct val="90000"/>
              </a:lnSpc>
              <a:buNone/>
            </a:pPr>
            <a:r>
              <a:rPr b="1" lang="fr-FR" sz="6000" spc="-1" strike="noStrike" cap="all">
                <a:solidFill>
                  <a:srgbClr val="ffffff"/>
                </a:solidFill>
                <a:latin typeface="Univers"/>
              </a:rPr>
              <a:t>Modifiez le style du titre</a:t>
            </a:r>
            <a:endParaRPr b="0" lang="fr-FR" sz="6000" spc="-1" strike="noStrike">
              <a:solidFill>
                <a:srgbClr val="000000"/>
              </a:solidFill>
              <a:latin typeface="Univers"/>
            </a:endParaRPr>
          </a:p>
        </p:txBody>
      </p:sp>
      <p:sp>
        <p:nvSpPr>
          <p:cNvPr id="134" name="Graphisme 12"/>
          <p:cNvSpPr/>
          <p:nvPr/>
        </p:nvSpPr>
        <p:spPr>
          <a:xfrm>
            <a:off x="10772280" y="3054240"/>
            <a:ext cx="90720" cy="90720"/>
          </a:xfrm>
          <a:custGeom>
            <a:avLst/>
            <a:gdLst/>
            <a:ah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a:noFill/>
          </a:ln>
        </p:spPr>
        <p:style>
          <a:lnRef idx="0"/>
          <a:fillRef idx="0"/>
          <a:effectRef idx="0"/>
          <a:fontRef idx="minor"/>
        </p:style>
      </p:sp>
      <p:sp>
        <p:nvSpPr>
          <p:cNvPr id="135" name="Graphisme 13"/>
          <p:cNvSpPr/>
          <p:nvPr/>
        </p:nvSpPr>
        <p:spPr>
          <a:xfrm>
            <a:off x="10724400" y="2515680"/>
            <a:ext cx="138600" cy="138600"/>
          </a:xfrm>
          <a:custGeom>
            <a:avLst/>
            <a:gdLst/>
            <a:ah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a:noFill/>
          </a:ln>
        </p:spPr>
        <p:style>
          <a:lnRef idx="0"/>
          <a:fillRef idx="0"/>
          <a:effectRef idx="0"/>
          <a:fontRef idx="minor"/>
        </p:style>
      </p:sp>
      <p:sp>
        <p:nvSpPr>
          <p:cNvPr id="136" name="Graphisme 15"/>
          <p:cNvSpPr/>
          <p:nvPr/>
        </p:nvSpPr>
        <p:spPr>
          <a:xfrm>
            <a:off x="11025000" y="2787480"/>
            <a:ext cx="127440" cy="127440"/>
          </a:xfrm>
          <a:custGeom>
            <a:avLst/>
            <a:gdLst/>
            <a:ah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a:noFill/>
          </a:ln>
        </p:spPr>
        <p:style>
          <a:lnRef idx="0"/>
          <a:fillRef idx="0"/>
          <a:effectRef idx="0"/>
          <a:fontRef idx="minor"/>
        </p:style>
      </p:sp>
      <p:sp>
        <p:nvSpPr>
          <p:cNvPr id="137" name="Graphisme 22"/>
          <p:cNvSpPr/>
          <p:nvPr/>
        </p:nvSpPr>
        <p:spPr>
          <a:xfrm>
            <a:off x="1261800" y="2633400"/>
            <a:ext cx="151200" cy="151200"/>
          </a:xfrm>
          <a:custGeom>
            <a:avLst/>
            <a:gdLst/>
            <a:ah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a:noFill/>
          </a:ln>
        </p:spPr>
        <p:style>
          <a:lnRef idx="0"/>
          <a:fillRef idx="0"/>
          <a:effectRef idx="0"/>
          <a:fontRef idx="minor"/>
        </p:style>
      </p:sp>
      <p:sp>
        <p:nvSpPr>
          <p:cNvPr id="138" name="Graphisme 21"/>
          <p:cNvSpPr/>
          <p:nvPr/>
        </p:nvSpPr>
        <p:spPr>
          <a:xfrm>
            <a:off x="1064160" y="3083400"/>
            <a:ext cx="95400" cy="95400"/>
          </a:xfrm>
          <a:custGeom>
            <a:avLst/>
            <a:gdLst/>
            <a:ah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a:noFill/>
          </a:ln>
        </p:spPr>
        <p:style>
          <a:lnRef idx="0"/>
          <a:fillRef idx="0"/>
          <a:effectRef idx="0"/>
          <a:fontRef idx="minor"/>
        </p:style>
      </p:sp>
      <p:sp>
        <p:nvSpPr>
          <p:cNvPr id="139" name="Graphisme 23"/>
          <p:cNvSpPr/>
          <p:nvPr/>
        </p:nvSpPr>
        <p:spPr>
          <a:xfrm>
            <a:off x="1413360" y="3492720"/>
            <a:ext cx="108360" cy="108360"/>
          </a:xfrm>
          <a:custGeom>
            <a:avLst/>
            <a:gdLst/>
            <a:ah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a:noFill/>
          </a:ln>
        </p:spPr>
        <p:style>
          <a:lnRef idx="0"/>
          <a:fillRef idx="0"/>
          <a:effectRef idx="0"/>
          <a:fontRef idx="minor"/>
        </p:style>
      </p:sp>
      <p:sp>
        <p:nvSpPr>
          <p:cNvPr id="14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fr-FR" sz="2800" spc="-1" strike="noStrike">
                <a:solidFill>
                  <a:srgbClr val="000000"/>
                </a:solidFill>
                <a:latin typeface="Univers"/>
              </a:rPr>
              <a:t>Click to edit the outline text format</a:t>
            </a:r>
            <a:endParaRPr b="0" lang="fr-FR" sz="2800" spc="-1" strike="noStrike">
              <a:solidFill>
                <a:srgbClr val="000000"/>
              </a:solidFill>
              <a:latin typeface="Univers"/>
            </a:endParaRPr>
          </a:p>
          <a:p>
            <a:pPr lvl="1" marL="864000" indent="-324000">
              <a:lnSpc>
                <a:spcPct val="90000"/>
              </a:lnSpc>
              <a:spcBef>
                <a:spcPts val="1134"/>
              </a:spcBef>
              <a:buClr>
                <a:srgbClr val="000000"/>
              </a:buClr>
              <a:buSzPct val="75000"/>
              <a:buFont typeface="Symbol" charset="2"/>
              <a:buChar char=""/>
            </a:pPr>
            <a:r>
              <a:rPr b="0" lang="fr-FR" sz="2000" spc="-1" strike="noStrike">
                <a:solidFill>
                  <a:srgbClr val="000000"/>
                </a:solidFill>
                <a:latin typeface="Univers"/>
              </a:rPr>
              <a:t>Second Outline Level</a:t>
            </a:r>
            <a:endParaRPr b="0" lang="fr-FR" sz="2000" spc="-1" strike="noStrike">
              <a:solidFill>
                <a:srgbClr val="000000"/>
              </a:solidFill>
              <a:latin typeface="Univers"/>
            </a:endParaRPr>
          </a:p>
          <a:p>
            <a:pPr lvl="2" marL="1296000" indent="-288000">
              <a:lnSpc>
                <a:spcPct val="90000"/>
              </a:lnSpc>
              <a:spcBef>
                <a:spcPts val="850"/>
              </a:spcBef>
              <a:buClr>
                <a:srgbClr val="000000"/>
              </a:buClr>
              <a:buSzPct val="45000"/>
              <a:buFont typeface="Wingdings" charset="2"/>
              <a:buChar char=""/>
            </a:pPr>
            <a:r>
              <a:rPr b="0" lang="fr-FR" sz="1800" spc="-1" strike="noStrike">
                <a:solidFill>
                  <a:srgbClr val="000000"/>
                </a:solidFill>
                <a:latin typeface="Univers"/>
              </a:rPr>
              <a:t>Third Outline Level</a:t>
            </a:r>
            <a:endParaRPr b="0" lang="fr-FR" sz="1800" spc="-1" strike="noStrike">
              <a:solidFill>
                <a:srgbClr val="000000"/>
              </a:solidFill>
              <a:latin typeface="Univers"/>
            </a:endParaRPr>
          </a:p>
          <a:p>
            <a:pPr lvl="3" marL="1728000" indent="-216000">
              <a:lnSpc>
                <a:spcPct val="90000"/>
              </a:lnSpc>
              <a:spcBef>
                <a:spcPts val="567"/>
              </a:spcBef>
              <a:buClr>
                <a:srgbClr val="000000"/>
              </a:buClr>
              <a:buSzPct val="75000"/>
              <a:buFont typeface="Symbol" charset="2"/>
              <a:buChar char=""/>
            </a:pPr>
            <a:r>
              <a:rPr b="0" lang="fr-FR" sz="1800" spc="-1" strike="noStrike">
                <a:solidFill>
                  <a:srgbClr val="000000"/>
                </a:solidFill>
                <a:latin typeface="Univers"/>
              </a:rPr>
              <a:t>Fourth Outline Level</a:t>
            </a:r>
            <a:endParaRPr b="0" lang="fr-FR" sz="1800" spc="-1" strike="noStrike">
              <a:solidFill>
                <a:srgbClr val="000000"/>
              </a:solidFill>
              <a:latin typeface="Univers"/>
            </a:endParaRPr>
          </a:p>
          <a:p>
            <a:pPr lvl="4" marL="2160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Univers"/>
              </a:rPr>
              <a:t>Fifth Outline Level</a:t>
            </a:r>
            <a:endParaRPr b="0" lang="fr-FR" sz="2000" spc="-1" strike="noStrike">
              <a:solidFill>
                <a:srgbClr val="000000"/>
              </a:solidFill>
              <a:latin typeface="Univers"/>
            </a:endParaRPr>
          </a:p>
          <a:p>
            <a:pPr lvl="5" marL="2592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Univers"/>
              </a:rPr>
              <a:t>Sixth Outline Level</a:t>
            </a:r>
            <a:endParaRPr b="0" lang="fr-FR" sz="2000" spc="-1" strike="noStrike">
              <a:solidFill>
                <a:srgbClr val="000000"/>
              </a:solidFill>
              <a:latin typeface="Univers"/>
            </a:endParaRPr>
          </a:p>
          <a:p>
            <a:pPr lvl="6" marL="3024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Univers"/>
              </a:rPr>
              <a:t>Seventh Outline Level</a:t>
            </a:r>
            <a:endParaRPr b="0" lang="fr-FR" sz="2000" spc="-1" strike="noStrike">
              <a:solidFill>
                <a:srgbClr val="000000"/>
              </a:solidFill>
              <a:latin typeface="Univers"/>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fr-FR" sz="5400" spc="-1" strike="noStrike">
                <a:solidFill>
                  <a:srgbClr val="000000"/>
                </a:solidFill>
                <a:latin typeface="Univers"/>
              </a:rPr>
              <a:t>Modifiez le style du titre</a:t>
            </a:r>
            <a:endParaRPr b="0" lang="fr-FR" sz="5400" spc="-1" strike="noStrike">
              <a:solidFill>
                <a:srgbClr val="000000"/>
              </a:solidFill>
              <a:latin typeface="Univers"/>
            </a:endParaRPr>
          </a:p>
        </p:txBody>
      </p:sp>
      <p:sp>
        <p:nvSpPr>
          <p:cNvPr id="178" name="PlaceHolder 2"/>
          <p:cNvSpPr>
            <a:spLocks noGrp="1"/>
          </p:cNvSpPr>
          <p:nvPr>
            <p:ph type="body"/>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Modifiez les styles du texte du masque</a:t>
            </a:r>
            <a:endParaRPr b="0" lang="fr-FR" sz="2800" spc="-1" strike="noStrike">
              <a:solidFill>
                <a:srgbClr val="000000"/>
              </a:solidFill>
              <a:latin typeface="Univers"/>
            </a:endParaRPr>
          </a:p>
          <a:p>
            <a:pPr lvl="1" marL="685800" indent="-228600">
              <a:lnSpc>
                <a:spcPct val="90000"/>
              </a:lnSpc>
              <a:spcBef>
                <a:spcPts val="499"/>
              </a:spcBef>
              <a:buClr>
                <a:srgbClr val="000000"/>
              </a:buClr>
              <a:buFont typeface="Arial"/>
              <a:buChar char="•"/>
            </a:pPr>
            <a:r>
              <a:rPr b="0" lang="fr-FR" sz="2400" spc="-1" strike="noStrike">
                <a:solidFill>
                  <a:srgbClr val="000000"/>
                </a:solidFill>
                <a:latin typeface="Univers"/>
              </a:rPr>
              <a:t>Deuxième niveau</a:t>
            </a:r>
            <a:endParaRPr b="0" lang="fr-FR" sz="2400" spc="-1" strike="noStrike">
              <a:solidFill>
                <a:srgbClr val="000000"/>
              </a:solidFill>
              <a:latin typeface="Univers"/>
            </a:endParaRPr>
          </a:p>
          <a:p>
            <a:pPr lvl="2" marL="1143000" indent="-228600">
              <a:lnSpc>
                <a:spcPct val="90000"/>
              </a:lnSpc>
              <a:spcBef>
                <a:spcPts val="499"/>
              </a:spcBef>
              <a:buClr>
                <a:srgbClr val="000000"/>
              </a:buClr>
              <a:buFont typeface="Arial"/>
              <a:buChar char="•"/>
            </a:pPr>
            <a:r>
              <a:rPr b="0" lang="fr-FR" sz="2000" spc="-1" strike="noStrike">
                <a:solidFill>
                  <a:srgbClr val="000000"/>
                </a:solidFill>
                <a:latin typeface="Univers"/>
              </a:rPr>
              <a:t>Troisième niveau</a:t>
            </a:r>
            <a:endParaRPr b="0" lang="fr-FR" sz="2000" spc="-1" strike="noStrike">
              <a:solidFill>
                <a:srgbClr val="000000"/>
              </a:solidFill>
              <a:latin typeface="Univers"/>
            </a:endParaRPr>
          </a:p>
          <a:p>
            <a:pPr lvl="3" marL="1600200" indent="-228600">
              <a:lnSpc>
                <a:spcPct val="90000"/>
              </a:lnSpc>
              <a:spcBef>
                <a:spcPts val="499"/>
              </a:spcBef>
              <a:buClr>
                <a:srgbClr val="000000"/>
              </a:buClr>
              <a:buFont typeface="Arial"/>
              <a:buChar char="•"/>
            </a:pPr>
            <a:r>
              <a:rPr b="0" lang="fr-FR" sz="1800" spc="-1" strike="noStrike">
                <a:solidFill>
                  <a:srgbClr val="000000"/>
                </a:solidFill>
                <a:latin typeface="Univers"/>
              </a:rPr>
              <a:t>Quatrième niveau</a:t>
            </a:r>
            <a:endParaRPr b="0" lang="fr-FR" sz="1800" spc="-1" strike="noStrike">
              <a:solidFill>
                <a:srgbClr val="000000"/>
              </a:solidFill>
              <a:latin typeface="Univers"/>
            </a:endParaRPr>
          </a:p>
          <a:p>
            <a:pPr lvl="4" marL="2057400" indent="-228600">
              <a:lnSpc>
                <a:spcPct val="90000"/>
              </a:lnSpc>
              <a:spcBef>
                <a:spcPts val="499"/>
              </a:spcBef>
              <a:buClr>
                <a:srgbClr val="000000"/>
              </a:buClr>
              <a:buFont typeface="Arial"/>
              <a:buChar char="•"/>
            </a:pPr>
            <a:r>
              <a:rPr b="0" lang="fr-FR" sz="1800" spc="-1" strike="noStrike">
                <a:solidFill>
                  <a:srgbClr val="000000"/>
                </a:solidFill>
                <a:latin typeface="Univers"/>
              </a:rPr>
              <a:t>Cinquième niveau</a:t>
            </a:r>
            <a:endParaRPr b="0" lang="fr-FR" sz="1800" spc="-1" strike="noStrike">
              <a:solidFill>
                <a:srgbClr val="000000"/>
              </a:solidFill>
              <a:latin typeface="Univers"/>
            </a:endParaRPr>
          </a:p>
        </p:txBody>
      </p:sp>
      <p:sp>
        <p:nvSpPr>
          <p:cNvPr id="179" name="PlaceHolder 3"/>
          <p:cNvSpPr>
            <a:spLocks noGrp="1"/>
          </p:cNvSpPr>
          <p:nvPr>
            <p:ph type="sldNum" idx="7"/>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b8b8b"/>
                </a:solidFill>
                <a:latin typeface="Univers"/>
              </a:defRPr>
            </a:lvl1pPr>
          </a:lstStyle>
          <a:p>
            <a:pPr algn="r">
              <a:lnSpc>
                <a:spcPct val="100000"/>
              </a:lnSpc>
              <a:buNone/>
            </a:pPr>
            <a:fld id="{785E8917-DECD-409D-A0FA-CABEDB497B5F}" type="slidenum">
              <a:rPr b="1" lang="fr-FR" sz="1200" spc="97" strike="noStrike" cap="all">
                <a:solidFill>
                  <a:srgbClr val="8b8b8b"/>
                </a:solidFill>
                <a:latin typeface="Univers"/>
              </a:rPr>
              <a:t>&lt;number&gt;</a:t>
            </a:fld>
            <a:endParaRPr b="0" lang="fr-FR" sz="1200" spc="-1" strike="noStrike">
              <a:latin typeface="Times New Roman"/>
            </a:endParaRPr>
          </a:p>
        </p:txBody>
      </p:sp>
      <p:sp>
        <p:nvSpPr>
          <p:cNvPr id="180" name="Connecteur droit 6"/>
          <p:cNvSpPr/>
          <p:nvPr/>
        </p:nvSpPr>
        <p:spPr>
          <a:xfrm>
            <a:off x="715680" y="356760"/>
            <a:ext cx="360" cy="6492600"/>
          </a:xfrm>
          <a:prstGeom prst="line">
            <a:avLst/>
          </a:prstGeom>
          <a:ln cap="sq" w="25400">
            <a:solidFill>
              <a:srgbClr val="243fff"/>
            </a:solidFill>
            <a:bevel/>
          </a:ln>
        </p:spPr>
        <p:style>
          <a:lnRef idx="1">
            <a:schemeClr val="accent1"/>
          </a:lnRef>
          <a:fillRef idx="0">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7" name="PlaceHolder 1"/>
          <p:cNvSpPr>
            <a:spLocks noGrp="1"/>
          </p:cNvSpPr>
          <p:nvPr>
            <p:ph type="title"/>
          </p:nvPr>
        </p:nvSpPr>
        <p:spPr>
          <a:xfrm>
            <a:off x="6391800" y="804600"/>
            <a:ext cx="4434480" cy="886680"/>
          </a:xfrm>
          <a:prstGeom prst="rect">
            <a:avLst/>
          </a:prstGeom>
          <a:noFill/>
          <a:ln w="0">
            <a:noFill/>
          </a:ln>
        </p:spPr>
        <p:txBody>
          <a:bodyPr anchor="b">
            <a:noAutofit/>
          </a:bodyPr>
          <a:p>
            <a:pPr>
              <a:lnSpc>
                <a:spcPct val="90000"/>
              </a:lnSpc>
              <a:buNone/>
            </a:pPr>
            <a:r>
              <a:rPr b="0" lang="fr-FR" sz="5400" spc="-1" strike="noStrike">
                <a:solidFill>
                  <a:srgbClr val="000000"/>
                </a:solidFill>
                <a:latin typeface="Univers"/>
              </a:rPr>
              <a:t>Titre</a:t>
            </a:r>
            <a:endParaRPr b="0" lang="fr-FR" sz="5400" spc="-1" strike="noStrike">
              <a:solidFill>
                <a:srgbClr val="000000"/>
              </a:solidFill>
              <a:latin typeface="Univers"/>
            </a:endParaRPr>
          </a:p>
        </p:txBody>
      </p:sp>
      <p:sp>
        <p:nvSpPr>
          <p:cNvPr id="218" name="PlaceHolder 2"/>
          <p:cNvSpPr>
            <a:spLocks noGrp="1"/>
          </p:cNvSpPr>
          <p:nvPr>
            <p:ph type="ftr" idx="8"/>
          </p:nvPr>
        </p:nvSpPr>
        <p:spPr>
          <a:xfrm rot="16200000">
            <a:off x="9811440" y="1591200"/>
            <a:ext cx="3547440" cy="364680"/>
          </a:xfrm>
          <a:prstGeom prst="rect">
            <a:avLst/>
          </a:prstGeom>
          <a:noFill/>
          <a:ln w="0">
            <a:noFill/>
          </a:ln>
        </p:spPr>
        <p:txBody>
          <a:bodyPr anchor="ctr">
            <a:noAutofit/>
          </a:bodyPr>
          <a:lstStyle>
            <a:lvl1pPr algn="ctr">
              <a:lnSpc>
                <a:spcPct val="100000"/>
              </a:lnSpc>
              <a:buNone/>
              <a:defRPr b="1" lang="fr-FR" sz="1200" spc="97" strike="noStrike" cap="all">
                <a:solidFill>
                  <a:srgbClr val="8d92ff"/>
                </a:solidFill>
                <a:latin typeface="Univers"/>
              </a:defRPr>
            </a:lvl1pPr>
          </a:lstStyle>
          <a:p>
            <a:pPr algn="ctr">
              <a:lnSpc>
                <a:spcPct val="100000"/>
              </a:lnSpc>
              <a:buNone/>
            </a:pPr>
            <a:r>
              <a:rPr b="1" lang="fr-FR" sz="1200" spc="97" strike="noStrike" cap="all">
                <a:solidFill>
                  <a:srgbClr val="8d92ff"/>
                </a:solidFill>
                <a:latin typeface="Univers"/>
              </a:rPr>
              <a:t>&lt;footer&gt;</a:t>
            </a:r>
            <a:endParaRPr b="0" lang="fr-FR" sz="1200" spc="-1" strike="noStrike">
              <a:latin typeface="Times New Roman"/>
            </a:endParaRPr>
          </a:p>
        </p:txBody>
      </p:sp>
      <p:sp>
        <p:nvSpPr>
          <p:cNvPr id="219" name="PlaceHolder 3"/>
          <p:cNvSpPr>
            <a:spLocks noGrp="1"/>
          </p:cNvSpPr>
          <p:nvPr>
            <p:ph type="sldNum" idx="9"/>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d92ff"/>
                </a:solidFill>
                <a:latin typeface="Univers"/>
              </a:defRPr>
            </a:lvl1pPr>
          </a:lstStyle>
          <a:p>
            <a:pPr algn="r">
              <a:lnSpc>
                <a:spcPct val="100000"/>
              </a:lnSpc>
              <a:buNone/>
            </a:pPr>
            <a:fld id="{6D7F83FA-21A9-41CB-B21D-664761BDCB2D}" type="slidenum">
              <a:rPr b="1" lang="fr-FR" sz="1200" spc="97" strike="noStrike" cap="all">
                <a:solidFill>
                  <a:srgbClr val="8d92ff"/>
                </a:solidFill>
                <a:latin typeface="Univers"/>
              </a:rPr>
              <a:t>&lt;number&gt;</a:t>
            </a:fld>
            <a:endParaRPr b="0" lang="fr-FR" sz="1200" spc="-1" strike="noStrike">
              <a:latin typeface="Times New Roman"/>
            </a:endParaRPr>
          </a:p>
        </p:txBody>
      </p:sp>
      <p:sp>
        <p:nvSpPr>
          <p:cNvPr id="220" name="Connecteur droit 6"/>
          <p:cNvSpPr/>
          <p:nvPr/>
        </p:nvSpPr>
        <p:spPr>
          <a:xfrm>
            <a:off x="11585880" y="3619080"/>
            <a:ext cx="360" cy="3238920"/>
          </a:xfrm>
          <a:prstGeom prst="line">
            <a:avLst/>
          </a:prstGeom>
          <a:ln cap="sq" w="25400">
            <a:solidFill>
              <a:srgbClr val="243fff"/>
            </a:solidFill>
            <a:bevel/>
          </a:ln>
        </p:spPr>
        <p:style>
          <a:lnRef idx="1">
            <a:schemeClr val="accent1"/>
          </a:lnRef>
          <a:fillRef idx="0">
            <a:schemeClr val="accent1"/>
          </a:fillRef>
          <a:effectRef idx="0">
            <a:schemeClr val="accent1"/>
          </a:effectRef>
          <a:fontRef idx="minor"/>
        </p:style>
      </p:sp>
      <p:sp>
        <p:nvSpPr>
          <p:cNvPr id="221" name="Rectangle 8"/>
          <p:cNvSpPr/>
          <p:nvPr/>
        </p:nvSpPr>
        <p:spPr>
          <a:xfrm>
            <a:off x="0" y="0"/>
            <a:ext cx="5779440" cy="6857640"/>
          </a:xfrm>
          <a:prstGeom prst="rect">
            <a:avLst/>
          </a:prstGeom>
          <a:gradFill rotWithShape="0">
            <a:gsLst>
              <a:gs pos="0">
                <a:srgbClr val="243fff"/>
              </a:gs>
              <a:gs pos="100000">
                <a:srgbClr val="ff9022"/>
              </a:gs>
            </a:gsLst>
            <a:lin ang="2700000"/>
          </a:gradFill>
          <a:ln>
            <a:noFill/>
          </a:ln>
        </p:spPr>
        <p:style>
          <a:lnRef idx="2">
            <a:schemeClr val="accent1">
              <a:shade val="50000"/>
            </a:schemeClr>
          </a:lnRef>
          <a:fillRef idx="1">
            <a:schemeClr val="accent1"/>
          </a:fillRef>
          <a:effectRef idx="0">
            <a:schemeClr val="accent1"/>
          </a:effectRef>
          <a:fontRef idx="minor"/>
        </p:style>
      </p:sp>
      <p:sp>
        <p:nvSpPr>
          <p:cNvPr id="222" name="PlaceHolder 4"/>
          <p:cNvSpPr>
            <a:spLocks noGrp="1"/>
          </p:cNvSpPr>
          <p:nvPr>
            <p:ph type="body"/>
          </p:nvPr>
        </p:nvSpPr>
        <p:spPr>
          <a:xfrm>
            <a:off x="283320" y="3108960"/>
            <a:ext cx="5220720" cy="344700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ffffff"/>
                </a:solidFill>
                <a:latin typeface="Univers"/>
              </a:rPr>
              <a:t>Cliquez sur l'icône pour ajouter une image</a:t>
            </a:r>
            <a:endParaRPr b="0" lang="fr-FR" sz="1800" spc="-1" strike="noStrike">
              <a:solidFill>
                <a:srgbClr val="000000"/>
              </a:solidFill>
              <a:latin typeface="Univers"/>
            </a:endParaRPr>
          </a:p>
        </p:txBody>
      </p:sp>
      <p:sp>
        <p:nvSpPr>
          <p:cNvPr id="223" name="PlaceHolder 5"/>
          <p:cNvSpPr>
            <a:spLocks noGrp="1"/>
          </p:cNvSpPr>
          <p:nvPr>
            <p:ph type="body"/>
          </p:nvPr>
        </p:nvSpPr>
        <p:spPr>
          <a:xfrm>
            <a:off x="283320" y="301680"/>
            <a:ext cx="2459520" cy="250524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ffffff"/>
                </a:solidFill>
                <a:latin typeface="Univers"/>
              </a:rPr>
              <a:t>Cliquez sur l'icône pour ajouter une image</a:t>
            </a:r>
            <a:endParaRPr b="0" lang="fr-FR" sz="1800" spc="-1" strike="noStrike">
              <a:solidFill>
                <a:srgbClr val="000000"/>
              </a:solidFill>
              <a:latin typeface="Univers"/>
            </a:endParaRPr>
          </a:p>
        </p:txBody>
      </p:sp>
      <p:sp>
        <p:nvSpPr>
          <p:cNvPr id="224" name="PlaceHolder 6"/>
          <p:cNvSpPr>
            <a:spLocks noGrp="1"/>
          </p:cNvSpPr>
          <p:nvPr>
            <p:ph type="body"/>
          </p:nvPr>
        </p:nvSpPr>
        <p:spPr>
          <a:xfrm>
            <a:off x="3044880" y="301680"/>
            <a:ext cx="2459520" cy="250524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ffffff"/>
                </a:solidFill>
                <a:latin typeface="Univers"/>
              </a:rPr>
              <a:t>Cliquez sur l'icône pour ajouter une image</a:t>
            </a:r>
            <a:endParaRPr b="0" lang="fr-FR" sz="1800" spc="-1" strike="noStrike">
              <a:solidFill>
                <a:srgbClr val="000000"/>
              </a:solidFill>
              <a:latin typeface="Univers"/>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8100000"/>
        </a:gradFill>
      </p:bgPr>
    </p:bg>
    <p:spTree>
      <p:nvGrpSpPr>
        <p:cNvPr id="1" name=""/>
        <p:cNvGrpSpPr/>
        <p:nvPr/>
      </p:nvGrpSpPr>
      <p:grpSpPr>
        <a:xfrm>
          <a:off x="0" y="0"/>
          <a:ext cx="0" cy="0"/>
          <a:chOff x="0" y="0"/>
          <a:chExt cx="0" cy="0"/>
        </a:xfrm>
      </p:grpSpPr>
      <p:sp>
        <p:nvSpPr>
          <p:cNvPr id="261" name="PlaceHolder 1"/>
          <p:cNvSpPr>
            <a:spLocks noGrp="1"/>
          </p:cNvSpPr>
          <p:nvPr>
            <p:ph type="body"/>
          </p:nvPr>
        </p:nvSpPr>
        <p:spPr>
          <a:xfrm>
            <a:off x="1776960" y="407520"/>
            <a:ext cx="1951920" cy="195192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ffffff"/>
                </a:solidFill>
                <a:latin typeface="Univers"/>
              </a:rPr>
              <a:t>Cliquez sur l'icône pour ajouter une image</a:t>
            </a:r>
            <a:endParaRPr b="0" lang="fr-FR" sz="1800" spc="-1" strike="noStrike">
              <a:solidFill>
                <a:srgbClr val="000000"/>
              </a:solidFill>
              <a:latin typeface="Univers"/>
            </a:endParaRPr>
          </a:p>
        </p:txBody>
      </p:sp>
      <p:sp>
        <p:nvSpPr>
          <p:cNvPr id="262" name="PlaceHolder 2"/>
          <p:cNvSpPr>
            <a:spLocks noGrp="1"/>
          </p:cNvSpPr>
          <p:nvPr>
            <p:ph type="body"/>
          </p:nvPr>
        </p:nvSpPr>
        <p:spPr>
          <a:xfrm>
            <a:off x="3528360" y="1972440"/>
            <a:ext cx="2289600" cy="227304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ffffff"/>
                </a:solidFill>
                <a:latin typeface="Univers"/>
              </a:rPr>
              <a:t>Cliquez sur l'icône pour ajouter une image</a:t>
            </a:r>
            <a:endParaRPr b="0" lang="fr-FR" sz="1800" spc="-1" strike="noStrike">
              <a:solidFill>
                <a:srgbClr val="000000"/>
              </a:solidFill>
              <a:latin typeface="Univers"/>
            </a:endParaRPr>
          </a:p>
        </p:txBody>
      </p:sp>
      <p:sp>
        <p:nvSpPr>
          <p:cNvPr id="263" name="PlaceHolder 3"/>
          <p:cNvSpPr>
            <a:spLocks noGrp="1"/>
          </p:cNvSpPr>
          <p:nvPr>
            <p:ph type="body"/>
          </p:nvPr>
        </p:nvSpPr>
        <p:spPr>
          <a:xfrm>
            <a:off x="5579640" y="4386240"/>
            <a:ext cx="3119040" cy="246240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ffffff"/>
                </a:solidFill>
                <a:latin typeface="Univers"/>
              </a:rPr>
              <a:t>Cliquez sur l'icône pour ajouter une image</a:t>
            </a:r>
            <a:endParaRPr b="0" lang="fr-FR" sz="1800" spc="-1" strike="noStrike">
              <a:solidFill>
                <a:srgbClr val="000000"/>
              </a:solidFill>
              <a:latin typeface="Univers"/>
            </a:endParaRPr>
          </a:p>
        </p:txBody>
      </p:sp>
      <p:sp>
        <p:nvSpPr>
          <p:cNvPr id="264" name="PlaceHolder 4"/>
          <p:cNvSpPr>
            <a:spLocks noGrp="1"/>
          </p:cNvSpPr>
          <p:nvPr>
            <p:ph type="body"/>
          </p:nvPr>
        </p:nvSpPr>
        <p:spPr>
          <a:xfrm>
            <a:off x="1092960" y="4019040"/>
            <a:ext cx="3853800" cy="283860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ffffff"/>
                </a:solidFill>
                <a:latin typeface="Univers"/>
              </a:rPr>
              <a:t>Cliquez sur l'icône pour ajouter une image</a:t>
            </a:r>
            <a:endParaRPr b="0" lang="fr-FR" sz="1800" spc="-1" strike="noStrike">
              <a:solidFill>
                <a:srgbClr val="000000"/>
              </a:solidFill>
              <a:latin typeface="Univers"/>
            </a:endParaRPr>
          </a:p>
        </p:txBody>
      </p:sp>
      <p:sp>
        <p:nvSpPr>
          <p:cNvPr id="265" name="PlaceHolder 5"/>
          <p:cNvSpPr>
            <a:spLocks noGrp="1"/>
          </p:cNvSpPr>
          <p:nvPr>
            <p:ph type="title"/>
          </p:nvPr>
        </p:nvSpPr>
        <p:spPr>
          <a:xfrm>
            <a:off x="5760720" y="585360"/>
            <a:ext cx="5275800" cy="2276640"/>
          </a:xfrm>
          <a:prstGeom prst="rect">
            <a:avLst/>
          </a:prstGeom>
          <a:noFill/>
          <a:ln w="0">
            <a:noFill/>
          </a:ln>
        </p:spPr>
        <p:txBody>
          <a:bodyPr anchor="b">
            <a:noAutofit/>
          </a:bodyPr>
          <a:p>
            <a:pPr algn="r">
              <a:lnSpc>
                <a:spcPct val="90000"/>
              </a:lnSpc>
              <a:buNone/>
            </a:pPr>
            <a:r>
              <a:rPr b="1" lang="fr-FR" sz="4800" spc="398" strike="noStrike" cap="all">
                <a:solidFill>
                  <a:srgbClr val="ffffff"/>
                </a:solidFill>
                <a:latin typeface="Univers"/>
              </a:rPr>
              <a:t>Modifiez le style du titre</a:t>
            </a:r>
            <a:endParaRPr b="0" lang="fr-FR" sz="4800" spc="-1" strike="noStrike">
              <a:solidFill>
                <a:srgbClr val="000000"/>
              </a:solidFill>
              <a:latin typeface="Univers"/>
            </a:endParaRPr>
          </a:p>
        </p:txBody>
      </p:sp>
      <p:sp>
        <p:nvSpPr>
          <p:cNvPr id="266" name="PlaceHolder 6"/>
          <p:cNvSpPr>
            <a:spLocks noGrp="1"/>
          </p:cNvSpPr>
          <p:nvPr>
            <p:ph type="dt" idx="10"/>
          </p:nvPr>
        </p:nvSpPr>
        <p:spPr>
          <a:xfrm>
            <a:off x="658440" y="201240"/>
            <a:ext cx="2742840" cy="364680"/>
          </a:xfrm>
          <a:prstGeom prst="rect">
            <a:avLst/>
          </a:prstGeom>
          <a:noFill/>
          <a:ln w="0">
            <a:noFill/>
          </a:ln>
        </p:spPr>
        <p:txBody>
          <a:bodyPr anchor="ctr">
            <a:noAutofit/>
          </a:bodyPr>
          <a:lstStyle>
            <a:lvl1pPr>
              <a:lnSpc>
                <a:spcPct val="100000"/>
              </a:lnSpc>
              <a:buNone/>
              <a:defRPr b="1" lang="fr-FR" sz="1200" spc="97" strike="noStrike" cap="all">
                <a:solidFill>
                  <a:srgbClr val="ffffff"/>
                </a:solidFill>
                <a:latin typeface="Univers"/>
              </a:defRPr>
            </a:lvl1pPr>
          </a:lstStyle>
          <a:p>
            <a:pPr>
              <a:lnSpc>
                <a:spcPct val="100000"/>
              </a:lnSpc>
              <a:buNone/>
            </a:pPr>
            <a:r>
              <a:rPr b="1" lang="fr-FR" sz="1200" spc="97" strike="noStrike" cap="all">
                <a:solidFill>
                  <a:srgbClr val="ffffff"/>
                </a:solidFill>
                <a:latin typeface="Univers"/>
              </a:rPr>
              <a:t>&lt;date/time&gt;</a:t>
            </a:r>
            <a:endParaRPr b="0" lang="fr-FR" sz="1200" spc="-1" strike="noStrike">
              <a:latin typeface="Times New Roman"/>
            </a:endParaRPr>
          </a:p>
        </p:txBody>
      </p:sp>
      <p:sp>
        <p:nvSpPr>
          <p:cNvPr id="267" name="PlaceHolder 7"/>
          <p:cNvSpPr>
            <a:spLocks noGrp="1"/>
          </p:cNvSpPr>
          <p:nvPr>
            <p:ph type="ftr" idx="11"/>
          </p:nvPr>
        </p:nvSpPr>
        <p:spPr>
          <a:xfrm rot="16200000">
            <a:off x="-548640" y="1938600"/>
            <a:ext cx="2788560" cy="364680"/>
          </a:xfrm>
          <a:prstGeom prst="rect">
            <a:avLst/>
          </a:prstGeom>
          <a:noFill/>
          <a:ln w="0">
            <a:noFill/>
          </a:ln>
        </p:spPr>
        <p:txBody>
          <a:bodyPr anchor="ctr">
            <a:noAutofit/>
          </a:bodyPr>
          <a:lstStyle>
            <a:lvl1pPr algn="ctr">
              <a:lnSpc>
                <a:spcPct val="100000"/>
              </a:lnSpc>
              <a:buNone/>
              <a:defRPr b="1" lang="fr-FR" sz="1200" spc="97" strike="noStrike" cap="all">
                <a:solidFill>
                  <a:srgbClr val="ffffff"/>
                </a:solidFill>
                <a:latin typeface="Univers"/>
              </a:defRPr>
            </a:lvl1pPr>
          </a:lstStyle>
          <a:p>
            <a:pPr algn="ctr">
              <a:lnSpc>
                <a:spcPct val="100000"/>
              </a:lnSpc>
              <a:buNone/>
            </a:pPr>
            <a:r>
              <a:rPr b="1" lang="fr-FR" sz="1200" spc="97" strike="noStrike" cap="all">
                <a:solidFill>
                  <a:srgbClr val="ffffff"/>
                </a:solidFill>
                <a:latin typeface="Univers"/>
              </a:rPr>
              <a:t>&lt;footer&gt;</a:t>
            </a:r>
            <a:endParaRPr b="0" lang="fr-FR" sz="1200" spc="-1" strike="noStrike">
              <a:latin typeface="Times New Roman"/>
            </a:endParaRPr>
          </a:p>
        </p:txBody>
      </p:sp>
      <p:sp>
        <p:nvSpPr>
          <p:cNvPr id="268" name="PlaceHolder 8"/>
          <p:cNvSpPr>
            <a:spLocks noGrp="1"/>
          </p:cNvSpPr>
          <p:nvPr>
            <p:ph type="sldNum" idx="12"/>
          </p:nvPr>
        </p:nvSpPr>
        <p:spPr>
          <a:xfrm>
            <a:off x="8610480" y="20124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ffffff"/>
                </a:solidFill>
                <a:latin typeface="Univers"/>
              </a:defRPr>
            </a:lvl1pPr>
          </a:lstStyle>
          <a:p>
            <a:pPr algn="r">
              <a:lnSpc>
                <a:spcPct val="100000"/>
              </a:lnSpc>
              <a:buNone/>
            </a:pPr>
            <a:fld id="{B1684BB8-8F19-47D6-85CB-3DF0F88F981C}" type="slidenum">
              <a:rPr b="1" lang="fr-FR" sz="1200" spc="97" strike="noStrike" cap="all">
                <a:solidFill>
                  <a:srgbClr val="ffffff"/>
                </a:solidFill>
                <a:latin typeface="Univers"/>
              </a:rPr>
              <a:t>&lt;number&gt;</a:t>
            </a:fld>
            <a:endParaRPr b="0" lang="fr-FR" sz="1200" spc="-1" strike="noStrike">
              <a:latin typeface="Times New Roman"/>
            </a:endParaRPr>
          </a:p>
        </p:txBody>
      </p:sp>
      <p:sp>
        <p:nvSpPr>
          <p:cNvPr id="269" name="Graphisme 32"/>
          <p:cNvSpPr/>
          <p:nvPr/>
        </p:nvSpPr>
        <p:spPr>
          <a:xfrm>
            <a:off x="1472400" y="1859400"/>
            <a:ext cx="138600" cy="138600"/>
          </a:xfrm>
          <a:custGeom>
            <a:avLst/>
            <a:gdLst/>
            <a:ah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a:noFill/>
          </a:ln>
        </p:spPr>
        <p:style>
          <a:lnRef idx="0"/>
          <a:fillRef idx="0"/>
          <a:effectRef idx="0"/>
          <a:fontRef idx="minor"/>
        </p:style>
      </p:sp>
      <p:sp>
        <p:nvSpPr>
          <p:cNvPr id="270" name="Graphisme 33"/>
          <p:cNvSpPr/>
          <p:nvPr/>
        </p:nvSpPr>
        <p:spPr>
          <a:xfrm>
            <a:off x="2014560" y="3146760"/>
            <a:ext cx="127440" cy="127440"/>
          </a:xfrm>
          <a:custGeom>
            <a:avLst/>
            <a:gdLst/>
            <a:ah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a:noFill/>
          </a:ln>
        </p:spPr>
        <p:style>
          <a:lnRef idx="0"/>
          <a:fillRef idx="0"/>
          <a:effectRef idx="0"/>
          <a:fontRef idx="minor"/>
        </p:style>
      </p:sp>
      <p:sp>
        <p:nvSpPr>
          <p:cNvPr id="271" name="Graphisme 31"/>
          <p:cNvSpPr/>
          <p:nvPr/>
        </p:nvSpPr>
        <p:spPr>
          <a:xfrm>
            <a:off x="5405040" y="4508280"/>
            <a:ext cx="90720" cy="90720"/>
          </a:xfrm>
          <a:custGeom>
            <a:avLst/>
            <a:gdLst/>
            <a:ah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a:noFill/>
          </a:ln>
        </p:spPr>
        <p:style>
          <a:lnRef idx="0"/>
          <a:fillRef idx="0"/>
          <a:effectRef idx="0"/>
          <a:fontRef idx="minor"/>
        </p:style>
      </p:sp>
      <p:sp>
        <p:nvSpPr>
          <p:cNvPr id="272" name="Connecteur droit 13"/>
          <p:cNvSpPr/>
          <p:nvPr/>
        </p:nvSpPr>
        <p:spPr>
          <a:xfrm>
            <a:off x="856080" y="3576960"/>
            <a:ext cx="360" cy="3276000"/>
          </a:xfrm>
          <a:prstGeom prst="line">
            <a:avLst/>
          </a:prstGeom>
          <a:ln cap="sq" w="25400">
            <a:solidFill>
              <a:srgbClr val="ffffff"/>
            </a:solidFill>
            <a:bevel/>
          </a:ln>
        </p:spPr>
        <p:style>
          <a:lnRef idx="1">
            <a:schemeClr val="accent1"/>
          </a:lnRef>
          <a:fillRef idx="0">
            <a:schemeClr val="accent1"/>
          </a:fillRef>
          <a:effectRef idx="0">
            <a:schemeClr val="accent1"/>
          </a:effectRef>
          <a:fontRef idx="minor"/>
        </p:style>
      </p:sp>
      <p:sp>
        <p:nvSpPr>
          <p:cNvPr id="273" name="PlaceHolder 9"/>
          <p:cNvSpPr>
            <a:spLocks noGrp="1"/>
          </p:cNvSpPr>
          <p:nvPr>
            <p:ph type="body"/>
          </p:nvPr>
        </p:nvSpPr>
        <p:spPr>
          <a:xfrm>
            <a:off x="5760720" y="3127320"/>
            <a:ext cx="5275800" cy="1124280"/>
          </a:xfrm>
          <a:prstGeom prst="rect">
            <a:avLst/>
          </a:prstGeom>
          <a:noFill/>
          <a:ln w="0">
            <a:noFill/>
          </a:ln>
        </p:spPr>
        <p:txBody>
          <a:bodyPr anchor="t">
            <a:noAutofit/>
          </a:bodyPr>
          <a:p>
            <a:pPr algn="r">
              <a:lnSpc>
                <a:spcPct val="90000"/>
              </a:lnSpc>
              <a:spcBef>
                <a:spcPts val="1001"/>
              </a:spcBef>
              <a:buNone/>
              <a:tabLst>
                <a:tab algn="l" pos="0"/>
              </a:tabLst>
            </a:pPr>
            <a:r>
              <a:rPr b="0" lang="fr-FR" sz="1800" spc="-1" strike="noStrike">
                <a:solidFill>
                  <a:srgbClr val="ffffff"/>
                </a:solidFill>
                <a:latin typeface="Univers"/>
              </a:rPr>
              <a:t>Modifiez les styles du texte</a:t>
            </a:r>
            <a:endParaRPr b="0" lang="fr-FR" sz="1800" spc="-1" strike="noStrike">
              <a:solidFill>
                <a:srgbClr val="000000"/>
              </a:solidFill>
              <a:latin typeface="Univers"/>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slideLayout" Target="../slideLayouts/slideLayout49.xml"/><Relationship Id="rId6"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49.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49.xml"/>
</Relationships>
</file>

<file path=ppt/slides/_rels/slide1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9.xml"/>
</Relationships>
</file>

<file path=ppt/slides/_rels/slide14.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9.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49.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49.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image" Target="../media/image58.jpeg"/><Relationship Id="rId3" Type="http://schemas.openxmlformats.org/officeDocument/2006/relationships/image" Target="../media/image59.jpeg"/><Relationship Id="rId4" Type="http://schemas.openxmlformats.org/officeDocument/2006/relationships/slideLayout" Target="../slideLayouts/slideLayout61.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image" Target="../media/image61.jpeg"/><Relationship Id="rId3" Type="http://schemas.openxmlformats.org/officeDocument/2006/relationships/image" Target="../media/image62.jpeg"/><Relationship Id="rId4" Type="http://schemas.openxmlformats.org/officeDocument/2006/relationships/slideLayout" Target="../slideLayouts/slideLayout61.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hyperlink" Target="https://chatgptonline.net/" TargetMode="External"/><Relationship Id="rId2" Type="http://schemas.openxmlformats.org/officeDocument/2006/relationships/hyperlink" Target="https://www.compteur.net/compteur-population-mondiale/" TargetMode="External"/><Relationship Id="rId3" Type="http://schemas.openxmlformats.org/officeDocument/2006/relationships/slideLayout" Target="../slideLayouts/slideLayout49.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9.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49.xml"/><Relationship Id="rId6"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49.xml"/><Relationship Id="rId8"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slideLayout" Target="../slideLayouts/slideLayout49.xml"/><Relationship Id="rId1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slideLayout" Target="../slideLayouts/slideLayout49.xml"/><Relationship Id="rId1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1298520" y="594360"/>
            <a:ext cx="6272280" cy="2843280"/>
          </a:xfrm>
          <a:prstGeom prst="rect">
            <a:avLst/>
          </a:prstGeom>
          <a:noFill/>
          <a:ln w="0">
            <a:noFill/>
          </a:ln>
        </p:spPr>
        <p:txBody>
          <a:bodyPr anchor="b">
            <a:noAutofit/>
          </a:bodyPr>
          <a:p>
            <a:pPr>
              <a:lnSpc>
                <a:spcPct val="90000"/>
              </a:lnSpc>
              <a:buNone/>
            </a:pPr>
            <a:r>
              <a:rPr b="1" lang="fr-FR" sz="5400" spc="398" strike="noStrike" cap="all">
                <a:solidFill>
                  <a:srgbClr val="ffffff"/>
                </a:solidFill>
                <a:latin typeface="Univers"/>
              </a:rPr>
              <a:t>Projet FAO</a:t>
            </a:r>
            <a:endParaRPr b="0" lang="fr-FR" sz="5400" spc="-1" strike="noStrike">
              <a:solidFill>
                <a:srgbClr val="000000"/>
              </a:solidFill>
              <a:latin typeface="Univers"/>
            </a:endParaRPr>
          </a:p>
        </p:txBody>
      </p:sp>
      <p:sp>
        <p:nvSpPr>
          <p:cNvPr id="317" name="PlaceHolder 2"/>
          <p:cNvSpPr>
            <a:spLocks noGrp="1"/>
          </p:cNvSpPr>
          <p:nvPr>
            <p:ph type="subTitle"/>
          </p:nvPr>
        </p:nvSpPr>
        <p:spPr>
          <a:xfrm>
            <a:off x="5641920" y="4700160"/>
            <a:ext cx="5092920" cy="1197360"/>
          </a:xfrm>
          <a:prstGeom prst="rect">
            <a:avLst/>
          </a:prstGeom>
          <a:noFill/>
          <a:ln w="0">
            <a:noFill/>
          </a:ln>
        </p:spPr>
        <p:txBody>
          <a:bodyPr anchor="t">
            <a:noAutofit/>
          </a:bodyPr>
          <a:p>
            <a:pPr algn="r">
              <a:lnSpc>
                <a:spcPct val="90000"/>
              </a:lnSpc>
              <a:spcBef>
                <a:spcPts val="1001"/>
              </a:spcBef>
              <a:buNone/>
              <a:tabLst>
                <a:tab algn="l" pos="0"/>
              </a:tabLst>
            </a:pPr>
            <a:r>
              <a:rPr b="0" lang="fr-FR" sz="2000" spc="-1" strike="noStrike">
                <a:solidFill>
                  <a:srgbClr val="ffffff"/>
                </a:solidFill>
                <a:latin typeface="Univers"/>
              </a:rPr>
              <a:t>Manuel CALDEIRA</a:t>
            </a:r>
            <a:endParaRPr b="0" lang="fr-FR" sz="2000" spc="-1" strike="noStrike">
              <a:latin typeface="Arial"/>
            </a:endParaRPr>
          </a:p>
          <a:p>
            <a:pPr algn="r">
              <a:lnSpc>
                <a:spcPct val="90000"/>
              </a:lnSpc>
              <a:spcBef>
                <a:spcPts val="1001"/>
              </a:spcBef>
              <a:buNone/>
              <a:tabLst>
                <a:tab algn="l" pos="0"/>
              </a:tabLst>
            </a:pPr>
            <a:r>
              <a:rPr b="0" lang="fr-FR" sz="2000" spc="-1" strike="noStrike">
                <a:solidFill>
                  <a:srgbClr val="ffffff"/>
                </a:solidFill>
                <a:latin typeface="Univers"/>
              </a:rPr>
              <a:t>Asmae ADNADANE</a:t>
            </a:r>
            <a:endParaRPr b="0" lang="fr-FR" sz="2000" spc="-1" strike="noStrike">
              <a:latin typeface="Arial"/>
            </a:endParaRPr>
          </a:p>
          <a:p>
            <a:pPr algn="r">
              <a:lnSpc>
                <a:spcPct val="90000"/>
              </a:lnSpc>
              <a:spcBef>
                <a:spcPts val="1001"/>
              </a:spcBef>
              <a:buNone/>
              <a:tabLst>
                <a:tab algn="l" pos="0"/>
              </a:tabLst>
            </a:pP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fr-FR" sz="5400" spc="-1" strike="noStrike">
                <a:solidFill>
                  <a:srgbClr val="000000"/>
                </a:solidFill>
                <a:latin typeface="Univers"/>
              </a:rPr>
              <a:t>Quelques résultats</a:t>
            </a:r>
            <a:endParaRPr b="0" lang="fr-FR" sz="5400" spc="-1" strike="noStrike">
              <a:solidFill>
                <a:srgbClr val="000000"/>
              </a:solidFill>
              <a:latin typeface="Univers"/>
            </a:endParaRPr>
          </a:p>
        </p:txBody>
      </p:sp>
      <p:sp>
        <p:nvSpPr>
          <p:cNvPr id="376" name="PlaceHolder 2"/>
          <p:cNvSpPr>
            <a:spLocks noGrp="1"/>
          </p:cNvSpPr>
          <p:nvPr>
            <p:ph type="sldNum" idx="24"/>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21DFDE7E-906C-47C1-9E95-5DCC3090A72B}" type="slidenum">
              <a:rPr b="1" lang="fr-FR" sz="1200" spc="97" strike="noStrike" cap="all">
                <a:solidFill>
                  <a:srgbClr val="243fff"/>
                </a:solidFill>
                <a:latin typeface="Univers"/>
              </a:rPr>
              <a:t>10</a:t>
            </a:fld>
            <a:endParaRPr b="0" lang="fr-FR" sz="1200" spc="-1" strike="noStrike">
              <a:latin typeface="Times New Roman"/>
            </a:endParaRPr>
          </a:p>
        </p:txBody>
      </p:sp>
      <p:sp>
        <p:nvSpPr>
          <p:cNvPr id="377" name="PlaceHolder 3"/>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La population dans le monde en 2013:</a:t>
            </a:r>
            <a:endParaRPr b="0" lang="fr-FR" sz="2800" spc="-1" strike="noStrike">
              <a:solidFill>
                <a:srgbClr val="000000"/>
              </a:solidFill>
              <a:latin typeface="Univers"/>
            </a:endParaRPr>
          </a:p>
          <a:p>
            <a:pPr lvl="1" marL="685800" indent="-228600">
              <a:lnSpc>
                <a:spcPct val="90000"/>
              </a:lnSpc>
              <a:spcBef>
                <a:spcPts val="499"/>
              </a:spcBef>
              <a:buClr>
                <a:srgbClr val="000000"/>
              </a:buClr>
              <a:buFont typeface="Arial"/>
              <a:buChar char="•"/>
            </a:pPr>
            <a:r>
              <a:rPr b="0" lang="fr-FR" sz="2400" spc="-1" strike="noStrike">
                <a:solidFill>
                  <a:srgbClr val="000000"/>
                </a:solidFill>
                <a:latin typeface="Univers"/>
              </a:rPr>
              <a:t>Un peu moins de 7 millions</a:t>
            </a:r>
            <a:endParaRPr b="0" lang="fr-FR" sz="24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La redondance dans les données</a:t>
            </a: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p:txBody>
      </p:sp>
      <p:pic>
        <p:nvPicPr>
          <p:cNvPr id="378" name="Image 6" descr=""/>
          <p:cNvPicPr/>
          <p:nvPr/>
        </p:nvPicPr>
        <p:blipFill>
          <a:blip r:embed="rId1"/>
          <a:stretch/>
        </p:blipFill>
        <p:spPr>
          <a:xfrm>
            <a:off x="2104920" y="2870280"/>
            <a:ext cx="7876800" cy="790200"/>
          </a:xfrm>
          <a:prstGeom prst="rect">
            <a:avLst/>
          </a:prstGeom>
          <a:ln w="0">
            <a:noFill/>
          </a:ln>
        </p:spPr>
      </p:pic>
      <p:pic>
        <p:nvPicPr>
          <p:cNvPr id="379" name="Image 9" descr=""/>
          <p:cNvPicPr/>
          <p:nvPr/>
        </p:nvPicPr>
        <p:blipFill>
          <a:blip r:embed="rId2"/>
          <a:stretch/>
        </p:blipFill>
        <p:spPr>
          <a:xfrm>
            <a:off x="2561760" y="4705920"/>
            <a:ext cx="2800080" cy="990360"/>
          </a:xfrm>
          <a:prstGeom prst="rect">
            <a:avLst/>
          </a:prstGeom>
          <a:ln w="0">
            <a:noFill/>
          </a:ln>
        </p:spPr>
      </p:pic>
      <p:pic>
        <p:nvPicPr>
          <p:cNvPr id="380" name="Image 11" descr=""/>
          <p:cNvPicPr/>
          <p:nvPr/>
        </p:nvPicPr>
        <p:blipFill>
          <a:blip r:embed="rId3"/>
          <a:stretch/>
        </p:blipFill>
        <p:spPr>
          <a:xfrm>
            <a:off x="7085880" y="3943800"/>
            <a:ext cx="2199960" cy="2514240"/>
          </a:xfrm>
          <a:prstGeom prst="rect">
            <a:avLst/>
          </a:prstGeom>
          <a:ln w="0">
            <a:noFill/>
          </a:ln>
        </p:spPr>
      </p:pic>
      <p:pic>
        <p:nvPicPr>
          <p:cNvPr id="381" name="Image 13" descr=""/>
          <p:cNvPicPr/>
          <p:nvPr/>
        </p:nvPicPr>
        <p:blipFill>
          <a:blip r:embed="rId4"/>
          <a:stretch/>
        </p:blipFill>
        <p:spPr>
          <a:xfrm>
            <a:off x="9586440" y="4005720"/>
            <a:ext cx="732960" cy="23904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fr-FR" sz="5400" spc="-1" strike="noStrike">
                <a:solidFill>
                  <a:srgbClr val="000000"/>
                </a:solidFill>
                <a:latin typeface="Univers"/>
              </a:rPr>
              <a:t>Quelques résultats</a:t>
            </a:r>
            <a:endParaRPr b="0" lang="fr-FR" sz="5400" spc="-1" strike="noStrike">
              <a:solidFill>
                <a:srgbClr val="000000"/>
              </a:solidFill>
              <a:latin typeface="Univers"/>
            </a:endParaRPr>
          </a:p>
        </p:txBody>
      </p:sp>
      <p:sp>
        <p:nvSpPr>
          <p:cNvPr id="383" name="PlaceHolder 2"/>
          <p:cNvSpPr>
            <a:spLocks noGrp="1"/>
          </p:cNvSpPr>
          <p:nvPr>
            <p:ph type="sldNum" idx="25"/>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0CD184CA-BC9F-4890-882C-3E975D6C4CD0}" type="slidenum">
              <a:rPr b="1" lang="fr-FR" sz="1200" spc="97" strike="noStrike" cap="all">
                <a:solidFill>
                  <a:srgbClr val="243fff"/>
                </a:solidFill>
                <a:latin typeface="Univers"/>
              </a:rPr>
              <a:t>11</a:t>
            </a:fld>
            <a:endParaRPr b="0" lang="fr-FR" sz="1200" spc="-1" strike="noStrike">
              <a:latin typeface="Times New Roman"/>
            </a:endParaRPr>
          </a:p>
        </p:txBody>
      </p:sp>
      <p:sp>
        <p:nvSpPr>
          <p:cNvPr id="384" name="PlaceHolder 3"/>
          <p:cNvSpPr>
            <a:spLocks noGrp="1"/>
          </p:cNvSpPr>
          <p:nvPr>
            <p:ph/>
          </p:nvPr>
        </p:nvSpPr>
        <p:spPr>
          <a:xfrm>
            <a:off x="838080" y="169020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La population dans le monde en 2013:</a:t>
            </a:r>
            <a:endParaRPr b="0" lang="fr-FR" sz="2800" spc="-1" strike="noStrike">
              <a:solidFill>
                <a:srgbClr val="000000"/>
              </a:solidFill>
              <a:latin typeface="Univers"/>
            </a:endParaRPr>
          </a:p>
          <a:p>
            <a:pPr lvl="1" marL="685800" indent="-228600">
              <a:lnSpc>
                <a:spcPct val="90000"/>
              </a:lnSpc>
              <a:spcBef>
                <a:spcPts val="499"/>
              </a:spcBef>
              <a:buClr>
                <a:srgbClr val="000000"/>
              </a:buClr>
              <a:buFont typeface="Arial"/>
              <a:buChar char="•"/>
            </a:pPr>
            <a:r>
              <a:rPr b="0" lang="fr-FR" sz="2400" spc="-1" strike="noStrike">
                <a:solidFill>
                  <a:srgbClr val="000000"/>
                </a:solidFill>
                <a:latin typeface="Univers"/>
              </a:rPr>
              <a:t>Un peu moins de 7 millions</a:t>
            </a:r>
            <a:endParaRPr b="0" lang="fr-FR" sz="24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De la redondance dans les données</a:t>
            </a: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p:txBody>
      </p:sp>
      <p:pic>
        <p:nvPicPr>
          <p:cNvPr id="385" name="Image 6" descr=""/>
          <p:cNvPicPr/>
          <p:nvPr/>
        </p:nvPicPr>
        <p:blipFill>
          <a:blip r:embed="rId1"/>
          <a:stretch/>
        </p:blipFill>
        <p:spPr>
          <a:xfrm>
            <a:off x="2104920" y="2870280"/>
            <a:ext cx="7876800" cy="790200"/>
          </a:xfrm>
          <a:prstGeom prst="rect">
            <a:avLst/>
          </a:prstGeom>
          <a:ln w="0">
            <a:noFill/>
          </a:ln>
        </p:spPr>
      </p:pic>
      <p:pic>
        <p:nvPicPr>
          <p:cNvPr id="386" name="Image 11" descr=""/>
          <p:cNvPicPr/>
          <p:nvPr/>
        </p:nvPicPr>
        <p:blipFill>
          <a:blip r:embed="rId2"/>
          <a:stretch/>
        </p:blipFill>
        <p:spPr>
          <a:xfrm>
            <a:off x="8286480" y="3943800"/>
            <a:ext cx="2199960" cy="2514240"/>
          </a:xfrm>
          <a:prstGeom prst="rect">
            <a:avLst/>
          </a:prstGeom>
          <a:ln w="0">
            <a:noFill/>
          </a:ln>
        </p:spPr>
      </p:pic>
      <p:pic>
        <p:nvPicPr>
          <p:cNvPr id="387" name="Image 13" descr=""/>
          <p:cNvPicPr/>
          <p:nvPr/>
        </p:nvPicPr>
        <p:blipFill>
          <a:blip r:embed="rId3"/>
          <a:stretch/>
        </p:blipFill>
        <p:spPr>
          <a:xfrm>
            <a:off x="10787040" y="4005720"/>
            <a:ext cx="732960" cy="2390400"/>
          </a:xfrm>
          <a:prstGeom prst="rect">
            <a:avLst/>
          </a:prstGeom>
          <a:ln w="0">
            <a:noFill/>
          </a:ln>
        </p:spPr>
      </p:pic>
      <p:sp>
        <p:nvSpPr>
          <p:cNvPr id="388" name="ZoneTexte 4"/>
          <p:cNvSpPr/>
          <p:nvPr/>
        </p:nvSpPr>
        <p:spPr>
          <a:xfrm>
            <a:off x="1067760" y="4691160"/>
            <a:ext cx="7392240" cy="257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fr-FR" sz="1100" spc="-1" strike="noStrike">
                <a:solidFill>
                  <a:srgbClr val="000000"/>
                </a:solidFill>
                <a:latin typeface="-apple-system"/>
              </a:rPr>
              <a:t>Aliments pour animaux + Semences + Pertes + Traitement+Autres Utilisations+Nourriture  =  Disponibilité</a:t>
            </a:r>
            <a:endParaRPr b="0" lang="fr-FR" sz="1100" spc="-1" strike="noStrike">
              <a:latin typeface="Arial"/>
            </a:endParaRPr>
          </a:p>
        </p:txBody>
      </p:sp>
      <p:sp>
        <p:nvSpPr>
          <p:cNvPr id="389" name="ZoneTexte 7"/>
          <p:cNvSpPr/>
          <p:nvPr/>
        </p:nvSpPr>
        <p:spPr>
          <a:xfrm>
            <a:off x="1067760" y="4995360"/>
            <a:ext cx="6149520" cy="257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fr-FR" sz="1100" spc="-1" strike="noStrike">
                <a:solidFill>
                  <a:srgbClr val="000000"/>
                </a:solidFill>
                <a:latin typeface="-apple-system"/>
              </a:rPr>
              <a:t>Production + Importations + Variation de stock -Exportations = Disponibilité</a:t>
            </a:r>
            <a:endParaRPr b="0" lang="fr-FR" sz="1100" spc="-1" strike="noStrike">
              <a:latin typeface="Arial"/>
            </a:endParaRPr>
          </a:p>
        </p:txBody>
      </p:sp>
      <p:sp>
        <p:nvSpPr>
          <p:cNvPr id="390" name="ZoneTexte 12"/>
          <p:cNvSpPr/>
          <p:nvPr/>
        </p:nvSpPr>
        <p:spPr>
          <a:xfrm>
            <a:off x="1094040" y="5609520"/>
            <a:ext cx="7365960" cy="713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fr-FR" sz="1300" spc="-1" strike="noStrike">
                <a:solidFill>
                  <a:srgbClr val="000000"/>
                </a:solidFill>
                <a:latin typeface="-apple-system"/>
              </a:rPr>
              <a:t>Application numérique :</a:t>
            </a:r>
            <a:endParaRPr b="0" lang="fr-FR" sz="1300" spc="-1" strike="noStrike">
              <a:latin typeface="Arial"/>
            </a:endParaRPr>
          </a:p>
          <a:p>
            <a:pPr>
              <a:lnSpc>
                <a:spcPct val="100000"/>
              </a:lnSpc>
              <a:buNone/>
            </a:pPr>
            <a:endParaRPr b="0" lang="fr-FR" sz="1500" spc="-1" strike="noStrike">
              <a:latin typeface="Arial"/>
            </a:endParaRPr>
          </a:p>
          <a:p>
            <a:pPr>
              <a:lnSpc>
                <a:spcPct val="100000"/>
              </a:lnSpc>
              <a:buNone/>
            </a:pPr>
            <a:r>
              <a:rPr b="0" lang="fr-FR" sz="1300" spc="-1" strike="noStrike">
                <a:solidFill>
                  <a:srgbClr val="000000"/>
                </a:solidFill>
                <a:latin typeface="-apple-system"/>
              </a:rPr>
              <a:t>7822 + 748 + 358 + 1575 + </a:t>
            </a:r>
            <a:r>
              <a:rPr b="0" lang="fr-FR" sz="1200" spc="-1" strike="noStrike">
                <a:solidFill>
                  <a:srgbClr val="000000"/>
                </a:solidFill>
                <a:latin typeface="-apple-system"/>
              </a:rPr>
              <a:t>2824</a:t>
            </a:r>
            <a:r>
              <a:rPr b="0" lang="fr-FR" sz="1300" spc="-1" strike="noStrike">
                <a:solidFill>
                  <a:srgbClr val="000000"/>
                </a:solidFill>
                <a:latin typeface="-apple-system"/>
              </a:rPr>
              <a:t> + 6971 = 38614 + 2055 + 1131 – 21502 = 20298</a:t>
            </a:r>
            <a:endParaRPr b="0" lang="fr-FR" sz="13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fr-FR" sz="5400" spc="-1" strike="noStrike">
                <a:solidFill>
                  <a:srgbClr val="000000"/>
                </a:solidFill>
                <a:latin typeface="Univers"/>
              </a:rPr>
              <a:t>Quelques résultats</a:t>
            </a:r>
            <a:endParaRPr b="0" lang="fr-FR" sz="5400" spc="-1" strike="noStrike">
              <a:solidFill>
                <a:srgbClr val="000000"/>
              </a:solidFill>
              <a:latin typeface="Univers"/>
            </a:endParaRPr>
          </a:p>
        </p:txBody>
      </p:sp>
      <p:sp>
        <p:nvSpPr>
          <p:cNvPr id="392"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Liste de 5 aliments parmi les 20 plus caloriques.</a:t>
            </a: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Liste de 5 aliments parmi les 20 plus protéiniques.</a:t>
            </a: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p:txBody>
      </p:sp>
      <p:sp>
        <p:nvSpPr>
          <p:cNvPr id="393" name="PlaceHolder 3"/>
          <p:cNvSpPr>
            <a:spLocks noGrp="1"/>
          </p:cNvSpPr>
          <p:nvPr>
            <p:ph type="sldNum" idx="26"/>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b8b8b"/>
                </a:solidFill>
                <a:latin typeface="Univers"/>
              </a:defRPr>
            </a:lvl1pPr>
          </a:lstStyle>
          <a:p>
            <a:pPr algn="r">
              <a:lnSpc>
                <a:spcPct val="100000"/>
              </a:lnSpc>
              <a:buNone/>
            </a:pPr>
            <a:fld id="{C3DCBB0C-983F-46DF-B61E-BD9B43AC8E0C}" type="slidenum">
              <a:rPr b="1" lang="fr-FR" sz="1200" spc="97" strike="noStrike" cap="all">
                <a:solidFill>
                  <a:srgbClr val="8b8b8b"/>
                </a:solidFill>
                <a:latin typeface="Univers"/>
              </a:rPr>
              <a:t>11</a:t>
            </a:fld>
            <a:endParaRPr b="0" lang="fr-FR" sz="1200" spc="-1" strike="noStrike">
              <a:latin typeface="Times New Roman"/>
            </a:endParaRPr>
          </a:p>
        </p:txBody>
      </p:sp>
      <p:pic>
        <p:nvPicPr>
          <p:cNvPr id="394" name="Image 5" descr=""/>
          <p:cNvPicPr/>
          <p:nvPr/>
        </p:nvPicPr>
        <p:blipFill>
          <a:blip r:embed="rId1"/>
          <a:stretch/>
        </p:blipFill>
        <p:spPr>
          <a:xfrm>
            <a:off x="1946160" y="2548080"/>
            <a:ext cx="3771720" cy="1761840"/>
          </a:xfrm>
          <a:prstGeom prst="rect">
            <a:avLst/>
          </a:prstGeom>
          <a:ln w="0">
            <a:noFill/>
          </a:ln>
        </p:spPr>
      </p:pic>
      <p:pic>
        <p:nvPicPr>
          <p:cNvPr id="395" name="Image 7" descr=""/>
          <p:cNvPicPr/>
          <p:nvPr/>
        </p:nvPicPr>
        <p:blipFill>
          <a:blip r:embed="rId2"/>
          <a:stretch/>
        </p:blipFill>
        <p:spPr>
          <a:xfrm>
            <a:off x="6643080" y="2898000"/>
            <a:ext cx="2971440" cy="1294920"/>
          </a:xfrm>
          <a:prstGeom prst="rect">
            <a:avLst/>
          </a:prstGeom>
          <a:ln w="0">
            <a:noFill/>
          </a:ln>
        </p:spPr>
      </p:pic>
      <p:pic>
        <p:nvPicPr>
          <p:cNvPr id="396" name="Image 9" descr=""/>
          <p:cNvPicPr/>
          <p:nvPr/>
        </p:nvPicPr>
        <p:blipFill>
          <a:blip r:embed="rId3"/>
          <a:stretch/>
        </p:blipFill>
        <p:spPr>
          <a:xfrm>
            <a:off x="3884760" y="5120280"/>
            <a:ext cx="3533400" cy="13237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fr-FR" sz="5400" spc="-1" strike="noStrike">
                <a:solidFill>
                  <a:srgbClr val="000000"/>
                </a:solidFill>
                <a:latin typeface="Univers"/>
              </a:rPr>
              <a:t>Quelques résultats</a:t>
            </a:r>
            <a:endParaRPr b="0" lang="fr-FR" sz="5400" spc="-1" strike="noStrike">
              <a:solidFill>
                <a:srgbClr val="000000"/>
              </a:solidFill>
              <a:latin typeface="Univers"/>
            </a:endParaRPr>
          </a:p>
        </p:txBody>
      </p:sp>
      <p:sp>
        <p:nvSpPr>
          <p:cNvPr id="398"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Liste de 5 aliments parmi les 20 plus caloriques.</a:t>
            </a:r>
            <a:endParaRPr b="0" lang="fr-FR" sz="2800" spc="-1" strike="noStrike">
              <a:solidFill>
                <a:srgbClr val="000000"/>
              </a:solidFill>
              <a:latin typeface="Univers"/>
            </a:endParaRPr>
          </a:p>
        </p:txBody>
      </p:sp>
      <p:sp>
        <p:nvSpPr>
          <p:cNvPr id="399" name="PlaceHolder 3"/>
          <p:cNvSpPr>
            <a:spLocks noGrp="1"/>
          </p:cNvSpPr>
          <p:nvPr>
            <p:ph type="sldNum" idx="27"/>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b8b8b"/>
                </a:solidFill>
                <a:latin typeface="Univers"/>
              </a:defRPr>
            </a:lvl1pPr>
          </a:lstStyle>
          <a:p>
            <a:pPr algn="r">
              <a:lnSpc>
                <a:spcPct val="100000"/>
              </a:lnSpc>
              <a:buNone/>
            </a:pPr>
            <a:fld id="{AC8911ED-32DC-44B6-9019-EE117F9BF123}" type="slidenum">
              <a:rPr b="1" lang="fr-FR" sz="1200" spc="97" strike="noStrike" cap="all">
                <a:solidFill>
                  <a:srgbClr val="8b8b8b"/>
                </a:solidFill>
                <a:latin typeface="Univers"/>
              </a:rPr>
              <a:t>11</a:t>
            </a:fld>
            <a:endParaRPr b="0" lang="fr-FR" sz="1200" spc="-1" strike="noStrike">
              <a:latin typeface="Times New Roman"/>
            </a:endParaRPr>
          </a:p>
        </p:txBody>
      </p:sp>
      <p:pic>
        <p:nvPicPr>
          <p:cNvPr id="400" name="Image 6" descr=""/>
          <p:cNvPicPr/>
          <p:nvPr/>
        </p:nvPicPr>
        <p:blipFill>
          <a:blip r:embed="rId1"/>
          <a:stretch/>
        </p:blipFill>
        <p:spPr>
          <a:xfrm>
            <a:off x="2561040" y="2462040"/>
            <a:ext cx="6781320" cy="37144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fr-FR" sz="5400" spc="-1" strike="noStrike">
                <a:solidFill>
                  <a:srgbClr val="000000"/>
                </a:solidFill>
                <a:latin typeface="Univers"/>
              </a:rPr>
              <a:t>Quelques résultats</a:t>
            </a:r>
            <a:endParaRPr b="0" lang="fr-FR" sz="5400" spc="-1" strike="noStrike">
              <a:solidFill>
                <a:srgbClr val="000000"/>
              </a:solidFill>
              <a:latin typeface="Univers"/>
            </a:endParaRPr>
          </a:p>
        </p:txBody>
      </p:sp>
      <p:sp>
        <p:nvSpPr>
          <p:cNvPr id="402" name="PlaceHolder 2"/>
          <p:cNvSpPr>
            <a:spLocks noGrp="1"/>
          </p:cNvSpPr>
          <p:nvPr>
            <p:ph type="sldNum" idx="28"/>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b8b8b"/>
                </a:solidFill>
                <a:latin typeface="Univers"/>
              </a:defRPr>
            </a:lvl1pPr>
          </a:lstStyle>
          <a:p>
            <a:pPr algn="r">
              <a:lnSpc>
                <a:spcPct val="100000"/>
              </a:lnSpc>
              <a:buNone/>
            </a:pPr>
            <a:fld id="{782A2BBD-56C6-443E-A987-C10A4988703A}" type="slidenum">
              <a:rPr b="1" lang="fr-FR" sz="1200" spc="97" strike="noStrike" cap="all">
                <a:solidFill>
                  <a:srgbClr val="8b8b8b"/>
                </a:solidFill>
                <a:latin typeface="Univers"/>
              </a:rPr>
              <a:t>11</a:t>
            </a:fld>
            <a:endParaRPr b="0" lang="fr-FR" sz="1200" spc="-1" strike="noStrike">
              <a:latin typeface="Times New Roman"/>
            </a:endParaRPr>
          </a:p>
        </p:txBody>
      </p:sp>
      <p:sp>
        <p:nvSpPr>
          <p:cNvPr id="403" name="PlaceHolder 3"/>
          <p:cNvSpPr>
            <a:spLocks noGrp="1"/>
          </p:cNvSpPr>
          <p:nvPr>
            <p:ph/>
          </p:nvPr>
        </p:nvSpPr>
        <p:spPr>
          <a:xfrm>
            <a:off x="838080" y="1609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400" spc="-1" strike="noStrike">
                <a:solidFill>
                  <a:srgbClr val="000000"/>
                </a:solidFill>
                <a:latin typeface="-apple-system"/>
              </a:rPr>
              <a:t> </a:t>
            </a:r>
            <a:r>
              <a:rPr b="0" lang="fr-FR" sz="2400" spc="-1" strike="noStrike">
                <a:solidFill>
                  <a:srgbClr val="000000"/>
                </a:solidFill>
                <a:latin typeface="-apple-system"/>
              </a:rPr>
              <a:t>Disponibilité intérieure mondiale des végétaux </a:t>
            </a:r>
            <a:r>
              <a:rPr b="0" lang="fr-FR" sz="2100" spc="-1" strike="noStrike">
                <a:solidFill>
                  <a:srgbClr val="000000"/>
                </a:solidFill>
                <a:latin typeface="-apple-system"/>
              </a:rPr>
              <a:t>~46 Milliards de Kcal.</a:t>
            </a:r>
            <a:endParaRPr b="0" lang="fr-FR" sz="2100" spc="-1" strike="noStrike">
              <a:solidFill>
                <a:srgbClr val="000000"/>
              </a:solidFill>
              <a:latin typeface="Univers"/>
            </a:endParaRPr>
          </a:p>
        </p:txBody>
      </p:sp>
      <p:pic>
        <p:nvPicPr>
          <p:cNvPr id="404" name="Espace réservé du contenu 5" descr=""/>
          <p:cNvPicPr/>
          <p:nvPr/>
        </p:nvPicPr>
        <p:blipFill>
          <a:blip r:embed="rId1"/>
          <a:stretch/>
        </p:blipFill>
        <p:spPr>
          <a:xfrm>
            <a:off x="1836360" y="2186640"/>
            <a:ext cx="9229320" cy="39333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fr-FR" sz="5400" spc="-1" strike="noStrike">
                <a:solidFill>
                  <a:srgbClr val="000000"/>
                </a:solidFill>
                <a:latin typeface="Univers"/>
              </a:rPr>
              <a:t>Quelques résultats</a:t>
            </a:r>
            <a:endParaRPr b="0" lang="fr-FR" sz="5400" spc="-1" strike="noStrike">
              <a:solidFill>
                <a:srgbClr val="000000"/>
              </a:solidFill>
              <a:latin typeface="Univers"/>
            </a:endParaRPr>
          </a:p>
        </p:txBody>
      </p:sp>
      <p:sp>
        <p:nvSpPr>
          <p:cNvPr id="406"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Capacité de la planète à nourrir l’humanité à l’aide de son réservoir végétal.</a:t>
            </a:r>
            <a:endParaRPr b="0" lang="fr-FR" sz="2800" spc="-1" strike="noStrike">
              <a:solidFill>
                <a:srgbClr val="000000"/>
              </a:solidFill>
              <a:latin typeface="Univers"/>
            </a:endParaRPr>
          </a:p>
          <a:p>
            <a:pPr lvl="1" marL="685800" indent="-228600">
              <a:lnSpc>
                <a:spcPct val="90000"/>
              </a:lnSpc>
              <a:spcBef>
                <a:spcPts val="499"/>
              </a:spcBef>
              <a:buClr>
                <a:srgbClr val="000000"/>
              </a:buClr>
              <a:buFont typeface="Arial"/>
              <a:buChar char="•"/>
            </a:pPr>
            <a:r>
              <a:rPr b="0" lang="fr-FR" sz="2400" spc="-1" strike="noStrike">
                <a:solidFill>
                  <a:srgbClr val="000000"/>
                </a:solidFill>
                <a:latin typeface="Univers"/>
              </a:rPr>
              <a:t>Pour répondre à cette question, il est nécessaire d’estimer la consommation calorique d’un humain par jour.</a:t>
            </a:r>
            <a:endParaRPr b="0" lang="fr-FR" sz="2400" spc="-1" strike="noStrike">
              <a:solidFill>
                <a:srgbClr val="000000"/>
              </a:solidFill>
              <a:latin typeface="Univers"/>
            </a:endParaRPr>
          </a:p>
          <a:p>
            <a:pPr lvl="1" marL="685800" indent="-228600">
              <a:lnSpc>
                <a:spcPct val="90000"/>
              </a:lnSpc>
              <a:spcBef>
                <a:spcPts val="499"/>
              </a:spcBef>
              <a:buClr>
                <a:srgbClr val="000000"/>
              </a:buClr>
              <a:buFont typeface="Arial"/>
              <a:buChar char="•"/>
            </a:pPr>
            <a:r>
              <a:rPr b="0" lang="fr-FR" sz="2400" spc="-1" strike="noStrike">
                <a:solidFill>
                  <a:srgbClr val="000000"/>
                </a:solidFill>
                <a:latin typeface="-apple-system"/>
              </a:rPr>
              <a:t> </a:t>
            </a:r>
            <a:r>
              <a:rPr b="0" lang="fr-FR" sz="2400" spc="-1" strike="noStrike">
                <a:solidFill>
                  <a:srgbClr val="000000"/>
                </a:solidFill>
                <a:latin typeface="-apple-system"/>
              </a:rPr>
              <a:t>ChatGPT à la question « Quel est le besoin moyen en calories pour les humains »  à répondu:</a:t>
            </a:r>
            <a:endParaRPr b="0" lang="fr-FR" sz="2400" spc="-1" strike="noStrike">
              <a:solidFill>
                <a:srgbClr val="000000"/>
              </a:solidFill>
              <a:latin typeface="Univers"/>
            </a:endParaRPr>
          </a:p>
          <a:p>
            <a:pPr lvl="3" marL="1600200" indent="-228600">
              <a:lnSpc>
                <a:spcPct val="90000"/>
              </a:lnSpc>
              <a:spcBef>
                <a:spcPts val="499"/>
              </a:spcBef>
              <a:buClr>
                <a:srgbClr val="000000"/>
              </a:buClr>
              <a:buFont typeface="Arial"/>
              <a:buChar char="•"/>
            </a:pPr>
            <a:r>
              <a:rPr b="0" lang="fr-FR" sz="1800" spc="-1" strike="noStrike">
                <a:solidFill>
                  <a:srgbClr val="000000"/>
                </a:solidFill>
                <a:latin typeface="-apple-system"/>
              </a:rPr>
              <a:t>Le besoin en calories varie considérablement d'une personne à l'autre en fonction de facteurs tels que l'âge, le sexe, la taille, le poids, le niveau d'activité physique et d'autres considérations de santé. En général, les adultes ont besoin d'environ 2000 à 2500 calories par jour pour maintenir leur poids corporel, mais cela peut varier de 1200 à plus de 3000 calories par jour en fonction des besoins individuels.</a:t>
            </a:r>
            <a:endParaRPr b="0" lang="fr-FR" sz="1800" spc="-1" strike="noStrike">
              <a:solidFill>
                <a:srgbClr val="000000"/>
              </a:solidFill>
              <a:latin typeface="Univers"/>
            </a:endParaRPr>
          </a:p>
        </p:txBody>
      </p:sp>
      <p:sp>
        <p:nvSpPr>
          <p:cNvPr id="407" name="PlaceHolder 3"/>
          <p:cNvSpPr>
            <a:spLocks noGrp="1"/>
          </p:cNvSpPr>
          <p:nvPr>
            <p:ph type="sldNum" idx="29"/>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b8b8b"/>
                </a:solidFill>
                <a:latin typeface="Univers"/>
              </a:defRPr>
            </a:lvl1pPr>
          </a:lstStyle>
          <a:p>
            <a:pPr algn="r">
              <a:lnSpc>
                <a:spcPct val="100000"/>
              </a:lnSpc>
              <a:buNone/>
            </a:pPr>
            <a:fld id="{68B5CD64-973B-4D57-B075-B13598FEA1EA}" type="slidenum">
              <a:rPr b="1" lang="fr-FR" sz="1200" spc="97" strike="noStrike" cap="all">
                <a:solidFill>
                  <a:srgbClr val="8b8b8b"/>
                </a:solidFill>
                <a:latin typeface="Univers"/>
              </a:rPr>
              <a:t>11</a:t>
            </a:fld>
            <a:endParaRPr b="0" lang="fr-FR" sz="1200" spc="-1" strike="noStrike">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fr-FR" sz="5400" spc="-1" strike="noStrike">
                <a:solidFill>
                  <a:srgbClr val="000000"/>
                </a:solidFill>
                <a:latin typeface="Univers"/>
              </a:rPr>
              <a:t>Quelques résultats</a:t>
            </a:r>
            <a:endParaRPr b="0" lang="fr-FR" sz="5400" spc="-1" strike="noStrike">
              <a:solidFill>
                <a:srgbClr val="000000"/>
              </a:solidFill>
              <a:latin typeface="Univers"/>
            </a:endParaRPr>
          </a:p>
        </p:txBody>
      </p:sp>
      <p:sp>
        <p:nvSpPr>
          <p:cNvPr id="409" name="PlaceHolder 2"/>
          <p:cNvSpPr>
            <a:spLocks noGrp="1"/>
          </p:cNvSpPr>
          <p:nvPr>
            <p:ph/>
          </p:nvPr>
        </p:nvSpPr>
        <p:spPr>
          <a:xfrm>
            <a:off x="838080" y="158904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400" spc="-1" strike="noStrike">
                <a:solidFill>
                  <a:srgbClr val="000000"/>
                </a:solidFill>
                <a:latin typeface="Univers"/>
              </a:rPr>
              <a:t>Capacité de la planète à nourrir l’humanité à l’aide de son réservoir végétal.</a:t>
            </a:r>
            <a:endParaRPr b="0" lang="fr-FR" sz="2400" spc="-1" strike="noStrike">
              <a:solidFill>
                <a:srgbClr val="000000"/>
              </a:solidFill>
              <a:latin typeface="Univers"/>
            </a:endParaRPr>
          </a:p>
          <a:p>
            <a:pPr lvl="1" marL="864000" indent="-324000">
              <a:lnSpc>
                <a:spcPct val="90000"/>
              </a:lnSpc>
              <a:spcBef>
                <a:spcPts val="1134"/>
              </a:spcBef>
              <a:buClr>
                <a:srgbClr val="000000"/>
              </a:buClr>
              <a:buSzPct val="75000"/>
              <a:buFont typeface="Symbol" charset="2"/>
              <a:buChar char=""/>
            </a:pPr>
            <a:r>
              <a:rPr b="0" lang="fr-FR" sz="2100" spc="-1" strike="noStrike">
                <a:solidFill>
                  <a:srgbClr val="000000"/>
                </a:solidFill>
                <a:latin typeface="Univers"/>
                <a:ea typeface="Noto Sans CJK SC"/>
              </a:rPr>
              <a:t>La planète peut </a:t>
            </a:r>
            <a:r>
              <a:rPr b="0" lang="fr-FR" sz="2100" spc="-1" strike="noStrike">
                <a:solidFill>
                  <a:srgbClr val="000000"/>
                </a:solidFill>
                <a:latin typeface="Univers"/>
              </a:rPr>
              <a:t>nourrir dans le pire des cas (pour 2500 calories) ~18 Milliards d’humains.</a:t>
            </a:r>
            <a:endParaRPr b="0" lang="fr-FR" sz="2100" spc="-1" strike="noStrike">
              <a:solidFill>
                <a:srgbClr val="000000"/>
              </a:solidFill>
              <a:latin typeface="Univers"/>
            </a:endParaRPr>
          </a:p>
        </p:txBody>
      </p:sp>
      <p:sp>
        <p:nvSpPr>
          <p:cNvPr id="410" name="PlaceHolder 3"/>
          <p:cNvSpPr>
            <a:spLocks noGrp="1"/>
          </p:cNvSpPr>
          <p:nvPr>
            <p:ph type="sldNum" idx="30"/>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b8b8b"/>
                </a:solidFill>
                <a:latin typeface="Univers"/>
              </a:defRPr>
            </a:lvl1pPr>
          </a:lstStyle>
          <a:p>
            <a:pPr algn="r">
              <a:lnSpc>
                <a:spcPct val="100000"/>
              </a:lnSpc>
              <a:buNone/>
            </a:pPr>
            <a:fld id="{D8A3DDFB-6A95-415C-8648-6BBC45139DBB}" type="slidenum">
              <a:rPr b="1" lang="fr-FR" sz="1200" spc="97" strike="noStrike" cap="all">
                <a:solidFill>
                  <a:srgbClr val="8b8b8b"/>
                </a:solidFill>
                <a:latin typeface="Univers"/>
              </a:rPr>
              <a:t>11</a:t>
            </a:fld>
            <a:endParaRPr b="0" lang="fr-FR" sz="1200" spc="-1" strike="noStrike">
              <a:latin typeface="Times New Roman"/>
            </a:endParaRPr>
          </a:p>
        </p:txBody>
      </p:sp>
      <p:pic>
        <p:nvPicPr>
          <p:cNvPr id="411" name="Image 5" descr=""/>
          <p:cNvPicPr/>
          <p:nvPr/>
        </p:nvPicPr>
        <p:blipFill>
          <a:blip r:embed="rId1"/>
          <a:stretch/>
        </p:blipFill>
        <p:spPr>
          <a:xfrm>
            <a:off x="1386000" y="3141000"/>
            <a:ext cx="9534240" cy="33145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fr-FR" sz="5400" spc="-1" strike="noStrike">
                <a:solidFill>
                  <a:srgbClr val="000000"/>
                </a:solidFill>
                <a:latin typeface="Univers"/>
              </a:rPr>
              <a:t>Conclusion.</a:t>
            </a:r>
            <a:endParaRPr b="0" lang="fr-FR" sz="5400" spc="-1" strike="noStrike">
              <a:solidFill>
                <a:srgbClr val="000000"/>
              </a:solidFill>
              <a:latin typeface="Univers"/>
            </a:endParaRPr>
          </a:p>
        </p:txBody>
      </p:sp>
      <p:sp>
        <p:nvSpPr>
          <p:cNvPr id="413"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La planète peut nourrir rien qu’avec ce qu’elle produisait en 2013 en végétaux, 2,33 fois la population actuelle.</a:t>
            </a:r>
            <a:endParaRPr b="0" lang="fr-FR" sz="2800" spc="-1" strike="noStrike">
              <a:solidFill>
                <a:srgbClr val="000000"/>
              </a:solidFill>
              <a:latin typeface="Univers"/>
            </a:endParaRPr>
          </a:p>
        </p:txBody>
      </p:sp>
      <p:sp>
        <p:nvSpPr>
          <p:cNvPr id="414" name="PlaceHolder 3"/>
          <p:cNvSpPr>
            <a:spLocks noGrp="1"/>
          </p:cNvSpPr>
          <p:nvPr>
            <p:ph type="sldNum" idx="31"/>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b8b8b"/>
                </a:solidFill>
                <a:latin typeface="Univers"/>
              </a:defRPr>
            </a:lvl1pPr>
          </a:lstStyle>
          <a:p>
            <a:pPr algn="r">
              <a:lnSpc>
                <a:spcPct val="100000"/>
              </a:lnSpc>
              <a:buNone/>
            </a:pPr>
            <a:fld id="{BFE88FE9-3ED7-4492-BE16-349D43111AE6}" type="slidenum">
              <a:rPr b="1" lang="fr-FR" sz="1200" spc="97" strike="noStrike" cap="all">
                <a:solidFill>
                  <a:srgbClr val="8b8b8b"/>
                </a:solidFill>
                <a:latin typeface="Univers"/>
              </a:rPr>
              <a:t>11</a:t>
            </a:fld>
            <a:endParaRPr b="0" lang="fr-FR" sz="1200" spc="-1" strike="noStrike">
              <a:latin typeface="Times New Roman"/>
            </a:endParaRPr>
          </a:p>
        </p:txBody>
      </p:sp>
      <p:pic>
        <p:nvPicPr>
          <p:cNvPr id="415" name="Image 5" descr=""/>
          <p:cNvPicPr/>
          <p:nvPr/>
        </p:nvPicPr>
        <p:blipFill>
          <a:blip r:embed="rId1"/>
          <a:stretch/>
        </p:blipFill>
        <p:spPr>
          <a:xfrm>
            <a:off x="2530800" y="3005280"/>
            <a:ext cx="6649200" cy="34016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type="title"/>
          </p:nvPr>
        </p:nvSpPr>
        <p:spPr>
          <a:xfrm>
            <a:off x="1523880" y="1463040"/>
            <a:ext cx="9143640" cy="2340360"/>
          </a:xfrm>
          <a:prstGeom prst="rect">
            <a:avLst/>
          </a:prstGeom>
          <a:noFill/>
          <a:ln w="0">
            <a:noFill/>
          </a:ln>
        </p:spPr>
        <p:txBody>
          <a:bodyPr anchor="b">
            <a:normAutofit fontScale="91000"/>
          </a:bodyPr>
          <a:p>
            <a:pPr algn="ctr">
              <a:lnSpc>
                <a:spcPct val="90000"/>
              </a:lnSpc>
              <a:buNone/>
            </a:pPr>
            <a:r>
              <a:rPr b="1" lang="fr-FR" sz="6000" spc="-1" strike="noStrike" cap="all">
                <a:solidFill>
                  <a:srgbClr val="ffffff"/>
                </a:solidFill>
                <a:latin typeface="Univers"/>
              </a:rPr>
              <a:t>Distribution de la malnutrition dans le monde   </a:t>
            </a:r>
            <a:endParaRPr b="0" lang="fr-FR" sz="6000" spc="-1" strike="noStrike">
              <a:solidFill>
                <a:srgbClr val="000000"/>
              </a:solidFill>
              <a:latin typeface="Univers"/>
            </a:endParaRPr>
          </a:p>
        </p:txBody>
      </p:sp>
      <p:sp>
        <p:nvSpPr>
          <p:cNvPr id="417" name="PlaceHolder 2"/>
          <p:cNvSpPr>
            <a:spLocks noGrp="1"/>
          </p:cNvSpPr>
          <p:nvPr>
            <p:ph type="subTitle"/>
          </p:nvPr>
        </p:nvSpPr>
        <p:spPr>
          <a:xfrm>
            <a:off x="1527120" y="3858840"/>
            <a:ext cx="9143640" cy="1325520"/>
          </a:xfrm>
          <a:prstGeom prst="rect">
            <a:avLst/>
          </a:prstGeom>
          <a:noFill/>
          <a:ln w="0">
            <a:noFill/>
          </a:ln>
        </p:spPr>
        <p:txBody>
          <a:bodyPr anchor="t">
            <a:noAutofit/>
          </a:bodyPr>
          <a:p>
            <a:pPr algn="ctr">
              <a:buNone/>
            </a:pPr>
            <a:endParaRPr b="0" lang="fr-FR" sz="3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838080" y="365040"/>
            <a:ext cx="10515240" cy="1325160"/>
          </a:xfrm>
          <a:prstGeom prst="rect">
            <a:avLst/>
          </a:prstGeom>
          <a:noFill/>
          <a:ln w="0">
            <a:noFill/>
          </a:ln>
        </p:spPr>
        <p:txBody>
          <a:bodyPr anchor="ctr">
            <a:normAutofit fontScale="83000"/>
          </a:bodyPr>
          <a:p>
            <a:pPr>
              <a:lnSpc>
                <a:spcPct val="90000"/>
              </a:lnSpc>
              <a:buNone/>
            </a:pPr>
            <a:r>
              <a:rPr b="0" lang="fr-FR" sz="5400" spc="-1" strike="noStrike">
                <a:solidFill>
                  <a:srgbClr val="000000"/>
                </a:solidFill>
                <a:latin typeface="Univers"/>
              </a:rPr>
              <a:t>% de malnutrition par zones géographiques</a:t>
            </a:r>
            <a:endParaRPr b="0" lang="fr-FR" sz="5400" spc="-1" strike="noStrike">
              <a:solidFill>
                <a:srgbClr val="000000"/>
              </a:solidFill>
              <a:latin typeface="Univers"/>
            </a:endParaRPr>
          </a:p>
        </p:txBody>
      </p:sp>
      <p:sp>
        <p:nvSpPr>
          <p:cNvPr id="419" name="PlaceHolder 2"/>
          <p:cNvSpPr>
            <a:spLocks noGrp="1"/>
          </p:cNvSpPr>
          <p:nvPr>
            <p:ph type="sldNum" idx="32"/>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67995598-9E51-42AA-8823-92A9D04D29B6}" type="slidenum">
              <a:rPr b="1" lang="fr-FR" sz="1200" spc="97" strike="noStrike" cap="all">
                <a:solidFill>
                  <a:srgbClr val="243fff"/>
                </a:solidFill>
                <a:latin typeface="Univers"/>
              </a:rPr>
              <a:t>19</a:t>
            </a:fld>
            <a:endParaRPr b="0" lang="fr-FR" sz="1200" spc="-1" strike="noStrike">
              <a:latin typeface="Times New Roman"/>
            </a:endParaRPr>
          </a:p>
        </p:txBody>
      </p:sp>
      <p:pic>
        <p:nvPicPr>
          <p:cNvPr id="420" name="Espace réservé du contenu 4" descr=""/>
          <p:cNvPicPr/>
          <p:nvPr/>
        </p:nvPicPr>
        <p:blipFill>
          <a:blip r:embed="rId1"/>
          <a:stretch/>
        </p:blipFill>
        <p:spPr>
          <a:xfrm>
            <a:off x="2995560" y="2258280"/>
            <a:ext cx="6200280" cy="34858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5203080" y="585360"/>
            <a:ext cx="5833440" cy="2276640"/>
          </a:xfrm>
          <a:prstGeom prst="rect">
            <a:avLst/>
          </a:prstGeom>
          <a:noFill/>
          <a:ln w="0">
            <a:noFill/>
          </a:ln>
        </p:spPr>
        <p:txBody>
          <a:bodyPr anchor="b">
            <a:noAutofit/>
          </a:bodyPr>
          <a:p>
            <a:pPr algn="r">
              <a:lnSpc>
                <a:spcPct val="90000"/>
              </a:lnSpc>
              <a:buNone/>
            </a:pPr>
            <a:r>
              <a:rPr b="1" lang="fr-FR" sz="6000" spc="398" strike="noStrike" cap="all">
                <a:solidFill>
                  <a:srgbClr val="ffffff"/>
                </a:solidFill>
                <a:latin typeface="Univers"/>
              </a:rPr>
              <a:t>Projet FAo</a:t>
            </a:r>
            <a:endParaRPr b="0" lang="fr-FR" sz="6000" spc="-1" strike="noStrike">
              <a:solidFill>
                <a:srgbClr val="000000"/>
              </a:solidFill>
              <a:latin typeface="Univers"/>
            </a:endParaRPr>
          </a:p>
        </p:txBody>
      </p:sp>
      <p:sp>
        <p:nvSpPr>
          <p:cNvPr id="319" name="PlaceHolder 2"/>
          <p:cNvSpPr>
            <a:spLocks noGrp="1"/>
          </p:cNvSpPr>
          <p:nvPr>
            <p:ph/>
          </p:nvPr>
        </p:nvSpPr>
        <p:spPr>
          <a:xfrm>
            <a:off x="5203080" y="3127320"/>
            <a:ext cx="5833440" cy="3117600"/>
          </a:xfrm>
          <a:prstGeom prst="rect">
            <a:avLst/>
          </a:prstGeom>
          <a:noFill/>
          <a:ln w="0">
            <a:noFill/>
          </a:ln>
        </p:spPr>
        <p:txBody>
          <a:bodyPr anchor="t">
            <a:noAutofit/>
          </a:bodyPr>
          <a:p>
            <a:pPr algn="r">
              <a:lnSpc>
                <a:spcPct val="90000"/>
              </a:lnSpc>
              <a:spcBef>
                <a:spcPts val="1001"/>
              </a:spcBef>
              <a:buNone/>
              <a:tabLst>
                <a:tab algn="l" pos="0"/>
              </a:tabLst>
            </a:pPr>
            <a:r>
              <a:rPr b="0" lang="fr-FR" sz="1800" spc="-1" strike="noStrike">
                <a:solidFill>
                  <a:srgbClr val="ffffff"/>
                </a:solidFill>
                <a:latin typeface="Univers"/>
              </a:rPr>
              <a:t>Méthodologie</a:t>
            </a:r>
            <a:endParaRPr b="0" lang="fr-FR" sz="1800" spc="-1" strike="noStrike">
              <a:solidFill>
                <a:srgbClr val="000000"/>
              </a:solidFill>
              <a:latin typeface="Univers"/>
            </a:endParaRPr>
          </a:p>
          <a:p>
            <a:pPr algn="r">
              <a:lnSpc>
                <a:spcPct val="90000"/>
              </a:lnSpc>
              <a:spcBef>
                <a:spcPts val="1001"/>
              </a:spcBef>
              <a:buNone/>
              <a:tabLst>
                <a:tab algn="l" pos="0"/>
              </a:tabLst>
            </a:pPr>
            <a:r>
              <a:rPr b="0" lang="fr-FR" sz="1800" spc="-1" strike="noStrike">
                <a:solidFill>
                  <a:srgbClr val="ffffff"/>
                </a:solidFill>
                <a:latin typeface="Univers"/>
              </a:rPr>
              <a:t>Résultats et interprétations de l’étude guidée</a:t>
            </a:r>
            <a:endParaRPr b="0" lang="fr-FR" sz="1800" spc="-1" strike="noStrike">
              <a:solidFill>
                <a:srgbClr val="000000"/>
              </a:solidFill>
              <a:latin typeface="Univers"/>
            </a:endParaRPr>
          </a:p>
          <a:p>
            <a:pPr algn="r">
              <a:lnSpc>
                <a:spcPct val="90000"/>
              </a:lnSpc>
              <a:spcBef>
                <a:spcPts val="1001"/>
              </a:spcBef>
              <a:buNone/>
              <a:tabLst>
                <a:tab algn="l" pos="0"/>
              </a:tabLst>
            </a:pPr>
            <a:r>
              <a:rPr b="0" lang="fr-FR" sz="1800" spc="-1" strike="noStrike">
                <a:solidFill>
                  <a:srgbClr val="ffffff"/>
                </a:solidFill>
                <a:latin typeface="Univers"/>
              </a:rPr>
              <a:t>Distribution de la malnutrition dans le monde</a:t>
            </a:r>
            <a:endParaRPr b="0" lang="fr-FR" sz="1800" spc="-1" strike="noStrike">
              <a:solidFill>
                <a:srgbClr val="000000"/>
              </a:solidFill>
              <a:latin typeface="Univers"/>
            </a:endParaRPr>
          </a:p>
          <a:p>
            <a:pPr algn="r">
              <a:lnSpc>
                <a:spcPct val="90000"/>
              </a:lnSpc>
              <a:spcBef>
                <a:spcPts val="1001"/>
              </a:spcBef>
              <a:buNone/>
              <a:tabLst>
                <a:tab algn="l" pos="0"/>
              </a:tabLst>
            </a:pPr>
            <a:r>
              <a:rPr b="0" lang="fr-FR" sz="1800" spc="-1" strike="noStrike">
                <a:solidFill>
                  <a:srgbClr val="ffffff"/>
                </a:solidFill>
                <a:latin typeface="Univers"/>
              </a:rPr>
              <a:t>Conclusion</a:t>
            </a:r>
            <a:endParaRPr b="0" lang="fr-FR" sz="1800" spc="-1" strike="noStrike">
              <a:solidFill>
                <a:srgbClr val="000000"/>
              </a:solidFill>
              <a:latin typeface="Univers"/>
            </a:endParaRPr>
          </a:p>
        </p:txBody>
      </p:sp>
      <p:sp>
        <p:nvSpPr>
          <p:cNvPr id="320" name="PlaceHolder 3"/>
          <p:cNvSpPr>
            <a:spLocks noGrp="1"/>
          </p:cNvSpPr>
          <p:nvPr>
            <p:ph type="dt" idx="16"/>
          </p:nvPr>
        </p:nvSpPr>
        <p:spPr>
          <a:xfrm>
            <a:off x="658440" y="201240"/>
            <a:ext cx="2742840" cy="364680"/>
          </a:xfrm>
          <a:prstGeom prst="rect">
            <a:avLst/>
          </a:prstGeom>
          <a:noFill/>
          <a:ln w="0">
            <a:noFill/>
          </a:ln>
        </p:spPr>
        <p:txBody>
          <a:bodyPr anchor="ctr">
            <a:noAutofit/>
          </a:bodyPr>
          <a:lstStyle>
            <a:lvl1pPr>
              <a:lnSpc>
                <a:spcPct val="100000"/>
              </a:lnSpc>
              <a:buNone/>
              <a:defRPr b="1" lang="fr-FR" sz="1200" spc="97" strike="noStrike" cap="all">
                <a:solidFill>
                  <a:srgbClr val="ffffff"/>
                </a:solidFill>
                <a:latin typeface="Univers"/>
              </a:defRPr>
            </a:lvl1pPr>
          </a:lstStyle>
          <a:p>
            <a:pPr>
              <a:lnSpc>
                <a:spcPct val="100000"/>
              </a:lnSpc>
              <a:buNone/>
            </a:pPr>
            <a:r>
              <a:rPr b="1" lang="fr-FR" sz="1200" spc="97" strike="noStrike" cap="all">
                <a:solidFill>
                  <a:srgbClr val="ffffff"/>
                </a:solidFill>
                <a:latin typeface="Univers"/>
              </a:rPr>
              <a:t>13/01/2023</a:t>
            </a:r>
            <a:endParaRPr b="0" lang="fr-FR" sz="1200" spc="-1" strike="noStrike">
              <a:latin typeface="Times New Roman"/>
            </a:endParaRPr>
          </a:p>
        </p:txBody>
      </p:sp>
      <p:sp>
        <p:nvSpPr>
          <p:cNvPr id="321" name="PlaceHolder 4"/>
          <p:cNvSpPr>
            <a:spLocks noGrp="1"/>
          </p:cNvSpPr>
          <p:nvPr>
            <p:ph type="ftr" idx="17"/>
          </p:nvPr>
        </p:nvSpPr>
        <p:spPr>
          <a:xfrm rot="16200000">
            <a:off x="-548640" y="1938600"/>
            <a:ext cx="2788560" cy="364680"/>
          </a:xfrm>
          <a:prstGeom prst="rect">
            <a:avLst/>
          </a:prstGeom>
          <a:noFill/>
          <a:ln w="0">
            <a:noFill/>
          </a:ln>
        </p:spPr>
        <p:txBody>
          <a:bodyPr anchor="ctr">
            <a:noAutofit/>
          </a:bodyPr>
          <a:lstStyle>
            <a:lvl1pPr algn="ctr">
              <a:lnSpc>
                <a:spcPct val="100000"/>
              </a:lnSpc>
              <a:buNone/>
              <a:defRPr b="1" lang="fr-FR" sz="1200" spc="97" strike="noStrike" cap="all">
                <a:solidFill>
                  <a:srgbClr val="ffffff"/>
                </a:solidFill>
                <a:latin typeface="Univers"/>
              </a:defRPr>
            </a:lvl1pPr>
          </a:lstStyle>
          <a:p>
            <a:pPr algn="ctr">
              <a:lnSpc>
                <a:spcPct val="100000"/>
              </a:lnSpc>
              <a:buNone/>
            </a:pPr>
            <a:r>
              <a:rPr b="1" lang="fr-FR" sz="1200" spc="97" strike="noStrike" cap="all">
                <a:solidFill>
                  <a:srgbClr val="ffffff"/>
                </a:solidFill>
                <a:latin typeface="Univers"/>
              </a:rPr>
              <a:t>Projet FAO</a:t>
            </a:r>
            <a:endParaRPr b="0" lang="fr-FR" sz="1200" spc="-1" strike="noStrike">
              <a:latin typeface="Times New Roman"/>
            </a:endParaRPr>
          </a:p>
        </p:txBody>
      </p:sp>
      <p:sp>
        <p:nvSpPr>
          <p:cNvPr id="322" name="PlaceHolder 5"/>
          <p:cNvSpPr>
            <a:spLocks noGrp="1"/>
          </p:cNvSpPr>
          <p:nvPr>
            <p:ph type="sldNum" idx="18"/>
          </p:nvPr>
        </p:nvSpPr>
        <p:spPr>
          <a:xfrm>
            <a:off x="8610480" y="20124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ffffff"/>
                </a:solidFill>
                <a:latin typeface="Univers"/>
              </a:defRPr>
            </a:lvl1pPr>
          </a:lstStyle>
          <a:p>
            <a:pPr algn="r">
              <a:lnSpc>
                <a:spcPct val="100000"/>
              </a:lnSpc>
              <a:buNone/>
            </a:pPr>
            <a:fld id="{57CCC38C-B1E2-4409-AA72-AA7A33BFF5E6}" type="slidenum">
              <a:rPr b="1" lang="fr-FR" sz="1200" spc="97" strike="noStrike" cap="all">
                <a:solidFill>
                  <a:srgbClr val="ffffff"/>
                </a:solidFill>
                <a:latin typeface="Univers"/>
              </a:rPr>
              <a:t>&lt;number&gt;</a:t>
            </a:fld>
            <a:endParaRPr b="0" lang="fr-FR" sz="1200" spc="-1" strike="noStrike">
              <a:latin typeface="Times New Roman"/>
            </a:endParaRPr>
          </a:p>
        </p:txBody>
      </p:sp>
      <p:pic>
        <p:nvPicPr>
          <p:cNvPr id="323" name="Picture 2" descr=""/>
          <p:cNvPicPr/>
          <p:nvPr/>
        </p:nvPicPr>
        <p:blipFill>
          <a:blip r:embed="rId1"/>
          <a:srcRect l="26746" t="0" r="26746" b="0"/>
          <a:stretch/>
        </p:blipFill>
        <p:spPr>
          <a:xfrm>
            <a:off x="1366920" y="2530440"/>
            <a:ext cx="3706560" cy="370656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title"/>
          </p:nvPr>
        </p:nvSpPr>
        <p:spPr>
          <a:xfrm>
            <a:off x="838080" y="365040"/>
            <a:ext cx="10515240" cy="1325160"/>
          </a:xfrm>
          <a:prstGeom prst="rect">
            <a:avLst/>
          </a:prstGeom>
          <a:noFill/>
          <a:ln w="0">
            <a:noFill/>
          </a:ln>
        </p:spPr>
        <p:txBody>
          <a:bodyPr anchor="ctr">
            <a:normAutofit fontScale="82000"/>
          </a:bodyPr>
          <a:p>
            <a:pPr>
              <a:lnSpc>
                <a:spcPct val="90000"/>
              </a:lnSpc>
              <a:buNone/>
            </a:pPr>
            <a:r>
              <a:rPr b="0" lang="fr-FR" sz="5400" spc="-1" strike="noStrike">
                <a:solidFill>
                  <a:srgbClr val="000000"/>
                </a:solidFill>
                <a:latin typeface="Univers"/>
              </a:rPr>
              <a:t>Répartition de la malnutrition par zones géographiques et par pays.</a:t>
            </a:r>
            <a:endParaRPr b="0" lang="fr-FR" sz="5400" spc="-1" strike="noStrike">
              <a:solidFill>
                <a:srgbClr val="000000"/>
              </a:solidFill>
              <a:latin typeface="Univers"/>
            </a:endParaRPr>
          </a:p>
        </p:txBody>
      </p:sp>
      <p:sp>
        <p:nvSpPr>
          <p:cNvPr id="422" name="PlaceHolder 2"/>
          <p:cNvSpPr>
            <a:spLocks noGrp="1"/>
          </p:cNvSpPr>
          <p:nvPr>
            <p:ph type="sldNum" idx="33"/>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7CE7F262-A93B-4677-99D8-2A1709EEADDD}" type="slidenum">
              <a:rPr b="1" lang="fr-FR" sz="1200" spc="97" strike="noStrike" cap="all">
                <a:solidFill>
                  <a:srgbClr val="243fff"/>
                </a:solidFill>
                <a:latin typeface="Univers"/>
              </a:rPr>
              <a:t>20</a:t>
            </a:fld>
            <a:endParaRPr b="0" lang="fr-FR" sz="1200" spc="-1" strike="noStrike">
              <a:latin typeface="Times New Roman"/>
            </a:endParaRPr>
          </a:p>
        </p:txBody>
      </p:sp>
      <p:pic>
        <p:nvPicPr>
          <p:cNvPr id="423" name="Image 2" descr=""/>
          <p:cNvPicPr/>
          <p:nvPr/>
        </p:nvPicPr>
        <p:blipFill>
          <a:blip r:embed="rId1"/>
          <a:stretch/>
        </p:blipFill>
        <p:spPr>
          <a:xfrm>
            <a:off x="1237680" y="1690560"/>
            <a:ext cx="7305480" cy="5006520"/>
          </a:xfrm>
          <a:prstGeom prst="rect">
            <a:avLst/>
          </a:prstGeom>
          <a:ln w="0">
            <a:noFill/>
          </a:ln>
        </p:spPr>
      </p:pic>
      <p:pic>
        <p:nvPicPr>
          <p:cNvPr id="424" name="Image 9" descr=""/>
          <p:cNvPicPr/>
          <p:nvPr/>
        </p:nvPicPr>
        <p:blipFill>
          <a:blip r:embed="rId2"/>
          <a:stretch/>
        </p:blipFill>
        <p:spPr>
          <a:xfrm>
            <a:off x="4860000" y="2745360"/>
            <a:ext cx="6968160" cy="3590640"/>
          </a:xfrm>
          <a:prstGeom prst="rect">
            <a:avLst/>
          </a:prstGeom>
          <a:ln w="0">
            <a:noFill/>
          </a:ln>
        </p:spPr>
      </p:pic>
      <p:pic>
        <p:nvPicPr>
          <p:cNvPr id="425" name="Image 11" descr=""/>
          <p:cNvPicPr/>
          <p:nvPr/>
        </p:nvPicPr>
        <p:blipFill>
          <a:blip r:embed="rId3"/>
          <a:stretch/>
        </p:blipFill>
        <p:spPr>
          <a:xfrm>
            <a:off x="2988000" y="4379760"/>
            <a:ext cx="2123640" cy="22093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838080" y="365040"/>
            <a:ext cx="10515240" cy="1325160"/>
          </a:xfrm>
          <a:prstGeom prst="rect">
            <a:avLst/>
          </a:prstGeom>
          <a:noFill/>
          <a:ln w="0">
            <a:noFill/>
          </a:ln>
        </p:spPr>
        <p:txBody>
          <a:bodyPr anchor="ctr">
            <a:normAutofit fontScale="82000"/>
          </a:bodyPr>
          <a:p>
            <a:pPr>
              <a:lnSpc>
                <a:spcPct val="90000"/>
              </a:lnSpc>
              <a:buNone/>
            </a:pPr>
            <a:r>
              <a:rPr b="0" lang="fr-FR" sz="5400" spc="-1" strike="noStrike">
                <a:solidFill>
                  <a:srgbClr val="000000"/>
                </a:solidFill>
                <a:latin typeface="Univers"/>
              </a:rPr>
              <a:t>Répartition de la malnutrition par zones géographiques et par pays.</a:t>
            </a:r>
            <a:endParaRPr b="0" lang="fr-FR" sz="5400" spc="-1" strike="noStrike">
              <a:solidFill>
                <a:srgbClr val="000000"/>
              </a:solidFill>
              <a:latin typeface="Univers"/>
            </a:endParaRPr>
          </a:p>
        </p:txBody>
      </p:sp>
      <p:sp>
        <p:nvSpPr>
          <p:cNvPr id="427" name="PlaceHolder 2"/>
          <p:cNvSpPr>
            <a:spLocks noGrp="1"/>
          </p:cNvSpPr>
          <p:nvPr>
            <p:ph type="sldNum" idx="34"/>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0FEA1C89-8030-4F9E-8626-B6B0C3A776BC}" type="slidenum">
              <a:rPr b="1" lang="fr-FR" sz="1200" spc="97" strike="noStrike" cap="all">
                <a:solidFill>
                  <a:srgbClr val="243fff"/>
                </a:solidFill>
                <a:latin typeface="Univers"/>
              </a:rPr>
              <a:t>21</a:t>
            </a:fld>
            <a:endParaRPr b="0" lang="fr-FR" sz="1200" spc="-1" strike="noStrike">
              <a:latin typeface="Times New Roman"/>
            </a:endParaRPr>
          </a:p>
        </p:txBody>
      </p:sp>
      <p:pic>
        <p:nvPicPr>
          <p:cNvPr id="428" name="Image 2" descr=""/>
          <p:cNvPicPr/>
          <p:nvPr/>
        </p:nvPicPr>
        <p:blipFill>
          <a:blip r:embed="rId1"/>
          <a:stretch/>
        </p:blipFill>
        <p:spPr>
          <a:xfrm>
            <a:off x="1237680" y="1690560"/>
            <a:ext cx="7305480" cy="5006520"/>
          </a:xfrm>
          <a:prstGeom prst="rect">
            <a:avLst/>
          </a:prstGeom>
          <a:ln w="0">
            <a:noFill/>
          </a:ln>
        </p:spPr>
      </p:pic>
      <p:pic>
        <p:nvPicPr>
          <p:cNvPr id="429" name="Image 9" descr=""/>
          <p:cNvPicPr/>
          <p:nvPr/>
        </p:nvPicPr>
        <p:blipFill>
          <a:blip r:embed="rId2"/>
          <a:stretch/>
        </p:blipFill>
        <p:spPr>
          <a:xfrm>
            <a:off x="5644080" y="2765880"/>
            <a:ext cx="5412960" cy="2789280"/>
          </a:xfrm>
          <a:prstGeom prst="rect">
            <a:avLst/>
          </a:prstGeom>
          <a:ln w="0">
            <a:noFill/>
          </a:ln>
        </p:spPr>
      </p:pic>
      <p:pic>
        <p:nvPicPr>
          <p:cNvPr id="430" name="Image 11" descr=""/>
          <p:cNvPicPr/>
          <p:nvPr/>
        </p:nvPicPr>
        <p:blipFill>
          <a:blip r:embed="rId3"/>
          <a:stretch/>
        </p:blipFill>
        <p:spPr>
          <a:xfrm>
            <a:off x="3520080" y="3905280"/>
            <a:ext cx="2123640" cy="2209320"/>
          </a:xfrm>
          <a:prstGeom prst="rect">
            <a:avLst/>
          </a:prstGeom>
          <a:ln w="0">
            <a:noFill/>
          </a:ln>
        </p:spPr>
      </p:pic>
      <p:sp>
        <p:nvSpPr>
          <p:cNvPr id="431" name="ZoneTexte 4"/>
          <p:cNvSpPr/>
          <p:nvPr/>
        </p:nvSpPr>
        <p:spPr>
          <a:xfrm>
            <a:off x="5644080" y="2511000"/>
            <a:ext cx="6097320" cy="4113000"/>
          </a:xfrm>
          <a:prstGeom prst="rect">
            <a:avLst/>
          </a:prstGeom>
          <a:solidFill>
            <a:schemeClr val="bg1">
              <a:lumMod val="75000"/>
            </a:schemeClr>
          </a:solid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fr-FR" sz="2400" spc="-1" strike="noStrike">
                <a:solidFill>
                  <a:srgbClr val="000000"/>
                </a:solidFill>
                <a:latin typeface="-apple-system"/>
              </a:rPr>
              <a:t>les pays Africains en </a:t>
            </a:r>
            <a:r>
              <a:rPr b="1" lang="fr-FR" sz="2400" spc="-1" strike="noStrike">
                <a:solidFill>
                  <a:srgbClr val="243fff"/>
                </a:solidFill>
                <a:latin typeface="-apple-system"/>
              </a:rPr>
              <a:t>stress nutritionnel</a:t>
            </a:r>
            <a:r>
              <a:rPr b="0" lang="fr-FR" sz="2400" spc="-1" strike="noStrike">
                <a:solidFill>
                  <a:srgbClr val="000000"/>
                </a:solidFill>
                <a:latin typeface="-apple-system"/>
              </a:rPr>
              <a:t>.</a:t>
            </a:r>
            <a:endParaRPr b="0" lang="fr-FR" sz="2400" spc="-1" strike="noStrike">
              <a:latin typeface="Arial"/>
            </a:endParaRPr>
          </a:p>
          <a:p>
            <a:pPr marL="285840" indent="-285840">
              <a:lnSpc>
                <a:spcPct val="100000"/>
              </a:lnSpc>
              <a:buClr>
                <a:srgbClr val="000000"/>
              </a:buClr>
              <a:buFont typeface="Arial"/>
              <a:buChar char="•"/>
            </a:pPr>
            <a:r>
              <a:rPr b="0" lang="fr-FR" sz="2400" spc="-1" strike="noStrike">
                <a:solidFill>
                  <a:srgbClr val="000000"/>
                </a:solidFill>
                <a:latin typeface="-apple-system"/>
              </a:rPr>
              <a:t>l'Europe. L'Oceanie sont </a:t>
            </a:r>
            <a:r>
              <a:rPr b="1" lang="fr-FR" sz="2400" spc="-1" strike="noStrike">
                <a:solidFill>
                  <a:srgbClr val="243fff"/>
                </a:solidFill>
                <a:latin typeface="-apple-system"/>
              </a:rPr>
              <a:t>très peut concernés</a:t>
            </a:r>
            <a:endParaRPr b="0" lang="fr-FR" sz="2400" spc="-1" strike="noStrike">
              <a:latin typeface="Arial"/>
            </a:endParaRPr>
          </a:p>
          <a:p>
            <a:pPr marL="285840" indent="-285840">
              <a:lnSpc>
                <a:spcPct val="100000"/>
              </a:lnSpc>
              <a:buClr>
                <a:srgbClr val="000000"/>
              </a:buClr>
              <a:buFont typeface="Arial"/>
              <a:buChar char="•"/>
            </a:pPr>
            <a:r>
              <a:rPr b="0" lang="fr-FR" sz="2400" spc="-1" strike="noStrike">
                <a:solidFill>
                  <a:srgbClr val="000000"/>
                </a:solidFill>
                <a:latin typeface="-apple-system"/>
              </a:rPr>
              <a:t>L'Amérique et l'asie occupent un </a:t>
            </a:r>
            <a:r>
              <a:rPr b="1" lang="fr-FR" sz="2400" spc="-1" strike="noStrike">
                <a:solidFill>
                  <a:srgbClr val="243fff"/>
                </a:solidFill>
                <a:latin typeface="-apple-system"/>
              </a:rPr>
              <a:t>large spèctre allant d'une situation critique </a:t>
            </a:r>
            <a:r>
              <a:rPr b="0" lang="fr-FR" sz="2400" spc="-1" strike="noStrike">
                <a:solidFill>
                  <a:srgbClr val="000000"/>
                </a:solidFill>
                <a:latin typeface="-apple-system"/>
              </a:rPr>
              <a:t>pour Haiti (17.3%) ou la Corée du Nord (14.5%) </a:t>
            </a:r>
            <a:r>
              <a:rPr b="1" lang="fr-FR" sz="2400" spc="-1" strike="noStrike">
                <a:solidFill>
                  <a:srgbClr val="243fff"/>
                </a:solidFill>
                <a:latin typeface="-apple-system"/>
              </a:rPr>
              <a:t>à une situation tres favorable</a:t>
            </a:r>
            <a:r>
              <a:rPr b="0" lang="fr-FR" sz="2400" spc="-1" strike="noStrike">
                <a:solidFill>
                  <a:srgbClr val="000000"/>
                </a:solidFill>
                <a:latin typeface="-apple-system"/>
              </a:rPr>
              <a:t> pour le Bresil (0.85 %), les USA (0.82%), la Turquie (0.85%) ou le Japon (0.84%).</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title"/>
          </p:nvPr>
        </p:nvSpPr>
        <p:spPr>
          <a:xfrm>
            <a:off x="6391800" y="804600"/>
            <a:ext cx="4434480" cy="886680"/>
          </a:xfrm>
          <a:prstGeom prst="rect">
            <a:avLst/>
          </a:prstGeom>
          <a:noFill/>
          <a:ln w="0">
            <a:noFill/>
          </a:ln>
        </p:spPr>
        <p:txBody>
          <a:bodyPr anchor="b">
            <a:noAutofit/>
          </a:bodyPr>
          <a:p>
            <a:pPr>
              <a:lnSpc>
                <a:spcPct val="90000"/>
              </a:lnSpc>
              <a:buNone/>
            </a:pPr>
            <a:r>
              <a:rPr b="0" lang="fr-FR" sz="5400" spc="-1" strike="noStrike">
                <a:solidFill>
                  <a:srgbClr val="000000"/>
                </a:solidFill>
                <a:latin typeface="Univers"/>
              </a:rPr>
              <a:t>Récapitulatif</a:t>
            </a:r>
            <a:endParaRPr b="0" lang="fr-FR" sz="5400" spc="-1" strike="noStrike">
              <a:solidFill>
                <a:srgbClr val="000000"/>
              </a:solidFill>
              <a:latin typeface="Univers"/>
            </a:endParaRPr>
          </a:p>
        </p:txBody>
      </p:sp>
      <p:sp>
        <p:nvSpPr>
          <p:cNvPr id="433" name="PlaceHolder 2"/>
          <p:cNvSpPr>
            <a:spLocks noGrp="1"/>
          </p:cNvSpPr>
          <p:nvPr>
            <p:ph type="subTitle"/>
          </p:nvPr>
        </p:nvSpPr>
        <p:spPr>
          <a:xfrm>
            <a:off x="6391800" y="1801440"/>
            <a:ext cx="4434480" cy="4754520"/>
          </a:xfrm>
          <a:prstGeom prst="rect">
            <a:avLst/>
          </a:prstGeom>
          <a:noFill/>
          <a:ln w="0">
            <a:noFill/>
          </a:ln>
        </p:spPr>
        <p:txBody>
          <a:bodyPr anchor="t">
            <a:noAutofit/>
          </a:bodyPr>
          <a:p>
            <a:pPr>
              <a:lnSpc>
                <a:spcPct val="110000"/>
              </a:lnSpc>
              <a:spcBef>
                <a:spcPts val="1001"/>
              </a:spcBef>
              <a:buNone/>
              <a:tabLst>
                <a:tab algn="l" pos="0"/>
              </a:tabLst>
            </a:pPr>
            <a:r>
              <a:rPr b="0" lang="fr-FR" sz="2000" spc="-1" strike="noStrike">
                <a:solidFill>
                  <a:srgbClr val="000000"/>
                </a:solidFill>
                <a:latin typeface="Univers"/>
              </a:rPr>
              <a:t>La malnutrition est l’une des choses les plus inégalement réparties.</a:t>
            </a:r>
            <a:endParaRPr b="0" lang="fr-FR" sz="2000" spc="-1" strike="noStrike">
              <a:latin typeface="Arial"/>
            </a:endParaRPr>
          </a:p>
          <a:p>
            <a:pPr>
              <a:lnSpc>
                <a:spcPct val="110000"/>
              </a:lnSpc>
              <a:spcBef>
                <a:spcPts val="1001"/>
              </a:spcBef>
              <a:buNone/>
              <a:tabLst>
                <a:tab algn="l" pos="0"/>
              </a:tabLst>
            </a:pPr>
            <a:r>
              <a:rPr b="0" lang="fr-FR" sz="2000" spc="-1" strike="noStrike">
                <a:solidFill>
                  <a:srgbClr val="000000"/>
                </a:solidFill>
                <a:latin typeface="Univers"/>
              </a:rPr>
              <a:t>Elle est très présente en Afrique mais dans une moindre mesure en Asie et en Amérique.</a:t>
            </a:r>
            <a:endParaRPr b="0" lang="fr-FR" sz="2000" spc="-1" strike="noStrike">
              <a:latin typeface="Arial"/>
            </a:endParaRPr>
          </a:p>
          <a:p>
            <a:pPr>
              <a:lnSpc>
                <a:spcPct val="110000"/>
              </a:lnSpc>
              <a:spcBef>
                <a:spcPts val="1001"/>
              </a:spcBef>
              <a:buNone/>
              <a:tabLst>
                <a:tab algn="l" pos="0"/>
              </a:tabLst>
            </a:pPr>
            <a:r>
              <a:rPr b="0" lang="fr-FR" sz="2000" spc="-1" strike="noStrike">
                <a:solidFill>
                  <a:srgbClr val="000000"/>
                </a:solidFill>
                <a:latin typeface="Univers"/>
              </a:rPr>
              <a:t>L’Europe et l’Asie reste pour leur part relativement épargnés.</a:t>
            </a:r>
            <a:endParaRPr b="0" lang="fr-FR" sz="2000" spc="-1" strike="noStrike">
              <a:latin typeface="Arial"/>
            </a:endParaRPr>
          </a:p>
          <a:p>
            <a:pPr>
              <a:lnSpc>
                <a:spcPct val="110000"/>
              </a:lnSpc>
              <a:spcBef>
                <a:spcPts val="1001"/>
              </a:spcBef>
              <a:buNone/>
              <a:tabLst>
                <a:tab algn="l" pos="0"/>
              </a:tabLst>
            </a:pPr>
            <a:r>
              <a:rPr b="0" lang="fr-FR" sz="2000" spc="-1" strike="noStrike">
                <a:solidFill>
                  <a:srgbClr val="000000"/>
                </a:solidFill>
                <a:latin typeface="Univers"/>
              </a:rPr>
              <a:t>La constatation est faite que notre terre à les moyens de nourrir l’humanité.</a:t>
            </a:r>
            <a:endParaRPr b="0" lang="fr-FR" sz="2000" spc="-1" strike="noStrike">
              <a:latin typeface="Arial"/>
            </a:endParaRPr>
          </a:p>
        </p:txBody>
      </p:sp>
      <p:sp>
        <p:nvSpPr>
          <p:cNvPr id="434" name="PlaceHolder 3"/>
          <p:cNvSpPr>
            <a:spLocks noGrp="1"/>
          </p:cNvSpPr>
          <p:nvPr>
            <p:ph type="ftr" idx="35"/>
          </p:nvPr>
        </p:nvSpPr>
        <p:spPr>
          <a:xfrm rot="16200000">
            <a:off x="9811440" y="1591200"/>
            <a:ext cx="3547440" cy="364680"/>
          </a:xfrm>
          <a:prstGeom prst="rect">
            <a:avLst/>
          </a:prstGeom>
          <a:noFill/>
          <a:ln w="0">
            <a:noFill/>
          </a:ln>
        </p:spPr>
        <p:txBody>
          <a:bodyPr anchor="ctr">
            <a:noAutofit/>
          </a:bodyPr>
          <a:lstStyle>
            <a:lvl1pPr algn="ctr">
              <a:lnSpc>
                <a:spcPct val="100000"/>
              </a:lnSpc>
              <a:buNone/>
              <a:defRPr b="1" lang="fr-FR" sz="1200" spc="97" strike="noStrike" cap="all">
                <a:solidFill>
                  <a:srgbClr val="8d92ff"/>
                </a:solidFill>
                <a:latin typeface="Univers"/>
              </a:defRPr>
            </a:lvl1pPr>
          </a:lstStyle>
          <a:p>
            <a:pPr algn="ctr">
              <a:lnSpc>
                <a:spcPct val="100000"/>
              </a:lnSpc>
              <a:buNone/>
            </a:pPr>
            <a:r>
              <a:rPr b="1" lang="fr-FR" sz="1200" spc="97" strike="noStrike" cap="all">
                <a:solidFill>
                  <a:srgbClr val="8d92ff"/>
                </a:solidFill>
                <a:latin typeface="Univers"/>
              </a:rPr>
              <a:t>Projet FAo</a:t>
            </a:r>
            <a:endParaRPr b="0" lang="fr-FR" sz="1200" spc="-1" strike="noStrike">
              <a:latin typeface="Times New Roman"/>
            </a:endParaRPr>
          </a:p>
        </p:txBody>
      </p:sp>
      <p:sp>
        <p:nvSpPr>
          <p:cNvPr id="435" name="PlaceHolder 4"/>
          <p:cNvSpPr>
            <a:spLocks noGrp="1"/>
          </p:cNvSpPr>
          <p:nvPr>
            <p:ph type="sldNum" idx="36"/>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d92ff"/>
                </a:solidFill>
                <a:latin typeface="Univers"/>
              </a:defRPr>
            </a:lvl1pPr>
          </a:lstStyle>
          <a:p>
            <a:pPr algn="r">
              <a:lnSpc>
                <a:spcPct val="100000"/>
              </a:lnSpc>
              <a:buNone/>
            </a:pPr>
            <a:fld id="{D5F42D1F-9506-43C4-969C-014BAD8B8980}" type="slidenum">
              <a:rPr b="1" lang="fr-FR" sz="1200" spc="97" strike="noStrike" cap="all">
                <a:solidFill>
                  <a:srgbClr val="8d92ff"/>
                </a:solidFill>
                <a:latin typeface="Univers"/>
              </a:rPr>
              <a:t>21</a:t>
            </a:fld>
            <a:endParaRPr b="0" lang="fr-FR" sz="1200" spc="-1" strike="noStrike">
              <a:latin typeface="Times New Roman"/>
            </a:endParaRPr>
          </a:p>
        </p:txBody>
      </p:sp>
      <p:pic>
        <p:nvPicPr>
          <p:cNvPr id="436" name="Picture 2" descr=""/>
          <p:cNvPicPr/>
          <p:nvPr/>
        </p:nvPicPr>
        <p:blipFill>
          <a:blip r:embed="rId1"/>
          <a:srcRect l="7415" t="0" r="7415" b="0"/>
          <a:stretch/>
        </p:blipFill>
        <p:spPr>
          <a:xfrm>
            <a:off x="283320" y="3108960"/>
            <a:ext cx="5220720" cy="3447000"/>
          </a:xfrm>
          <a:prstGeom prst="rect">
            <a:avLst/>
          </a:prstGeom>
          <a:ln w="0">
            <a:noFill/>
          </a:ln>
        </p:spPr>
      </p:pic>
      <p:pic>
        <p:nvPicPr>
          <p:cNvPr id="437" name="Picture 6" descr=""/>
          <p:cNvPicPr/>
          <p:nvPr/>
        </p:nvPicPr>
        <p:blipFill>
          <a:blip r:embed="rId2"/>
          <a:srcRect l="17234" t="0" r="17234" b="0"/>
          <a:stretch/>
        </p:blipFill>
        <p:spPr>
          <a:xfrm>
            <a:off x="283320" y="301680"/>
            <a:ext cx="2459520" cy="2505240"/>
          </a:xfrm>
          <a:prstGeom prst="rect">
            <a:avLst/>
          </a:prstGeom>
          <a:ln w="0">
            <a:noFill/>
          </a:ln>
        </p:spPr>
      </p:pic>
      <p:pic>
        <p:nvPicPr>
          <p:cNvPr id="438" name="Picture 8" descr=""/>
          <p:cNvPicPr/>
          <p:nvPr/>
        </p:nvPicPr>
        <p:blipFill>
          <a:blip r:embed="rId3"/>
          <a:srcRect l="19354" t="0" r="19354" b="0"/>
          <a:stretch/>
        </p:blipFill>
        <p:spPr>
          <a:xfrm>
            <a:off x="3044880" y="301680"/>
            <a:ext cx="2459520" cy="25052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title"/>
          </p:nvPr>
        </p:nvSpPr>
        <p:spPr>
          <a:xfrm>
            <a:off x="6391800" y="804600"/>
            <a:ext cx="4434480" cy="886680"/>
          </a:xfrm>
          <a:prstGeom prst="rect">
            <a:avLst/>
          </a:prstGeom>
          <a:noFill/>
          <a:ln w="0">
            <a:noFill/>
          </a:ln>
        </p:spPr>
        <p:txBody>
          <a:bodyPr anchor="b">
            <a:normAutofit fontScale="96000"/>
          </a:bodyPr>
          <a:p>
            <a:pPr>
              <a:lnSpc>
                <a:spcPct val="90000"/>
              </a:lnSpc>
              <a:buNone/>
            </a:pPr>
            <a:r>
              <a:rPr b="0" lang="fr-FR" sz="5400" spc="-1" strike="noStrike">
                <a:solidFill>
                  <a:srgbClr val="000000"/>
                </a:solidFill>
                <a:latin typeface="Univers"/>
              </a:rPr>
              <a:t>En conclusion</a:t>
            </a:r>
            <a:endParaRPr b="0" lang="fr-FR" sz="5400" spc="-1" strike="noStrike">
              <a:solidFill>
                <a:srgbClr val="000000"/>
              </a:solidFill>
              <a:latin typeface="Univers"/>
            </a:endParaRPr>
          </a:p>
        </p:txBody>
      </p:sp>
      <p:sp>
        <p:nvSpPr>
          <p:cNvPr id="440" name="PlaceHolder 2"/>
          <p:cNvSpPr>
            <a:spLocks noGrp="1"/>
          </p:cNvSpPr>
          <p:nvPr>
            <p:ph type="subTitle"/>
          </p:nvPr>
        </p:nvSpPr>
        <p:spPr>
          <a:xfrm>
            <a:off x="6391800" y="1801440"/>
            <a:ext cx="4434480" cy="4754520"/>
          </a:xfrm>
          <a:prstGeom prst="rect">
            <a:avLst/>
          </a:prstGeom>
          <a:noFill/>
          <a:ln w="0">
            <a:noFill/>
          </a:ln>
        </p:spPr>
        <p:txBody>
          <a:bodyPr anchor="t">
            <a:normAutofit/>
          </a:bodyPr>
          <a:p>
            <a:pPr>
              <a:lnSpc>
                <a:spcPct val="110000"/>
              </a:lnSpc>
              <a:spcBef>
                <a:spcPts val="1001"/>
              </a:spcBef>
              <a:buNone/>
              <a:tabLst>
                <a:tab algn="l" pos="0"/>
              </a:tabLst>
            </a:pPr>
            <a:r>
              <a:rPr b="0" lang="fr-FR" sz="3200" spc="-1" strike="noStrike">
                <a:solidFill>
                  <a:srgbClr val="000000"/>
                </a:solidFill>
                <a:latin typeface="Univers"/>
              </a:rPr>
              <a:t>La malnutrition n’est pas une </a:t>
            </a:r>
            <a:r>
              <a:rPr b="1" lang="fr-FR" sz="3200" spc="-1" strike="noStrike">
                <a:solidFill>
                  <a:srgbClr val="243fff"/>
                </a:solidFill>
                <a:latin typeface="Univers"/>
              </a:rPr>
              <a:t>malédiction</a:t>
            </a:r>
            <a:r>
              <a:rPr b="0" lang="fr-FR" sz="3200" spc="-1" strike="noStrike">
                <a:solidFill>
                  <a:srgbClr val="000000"/>
                </a:solidFill>
                <a:latin typeface="Univers"/>
              </a:rPr>
              <a:t>, c’est un problème des sociétés à s’organiser, à générer la capacité de </a:t>
            </a:r>
            <a:r>
              <a:rPr b="1" lang="fr-FR" sz="3200" spc="-1" strike="noStrike">
                <a:solidFill>
                  <a:srgbClr val="243fff"/>
                </a:solidFill>
                <a:latin typeface="Univers"/>
              </a:rPr>
              <a:t>distribuer équitablement </a:t>
            </a:r>
            <a:r>
              <a:rPr b="0" lang="fr-FR" sz="3200" spc="-1" strike="noStrike">
                <a:solidFill>
                  <a:srgbClr val="000000"/>
                </a:solidFill>
                <a:latin typeface="Univers"/>
              </a:rPr>
              <a:t>les ressources.</a:t>
            </a:r>
            <a:endParaRPr b="0" lang="fr-FR" sz="3200" spc="-1" strike="noStrike">
              <a:latin typeface="Arial"/>
            </a:endParaRPr>
          </a:p>
        </p:txBody>
      </p:sp>
      <p:sp>
        <p:nvSpPr>
          <p:cNvPr id="441" name="PlaceHolder 3"/>
          <p:cNvSpPr>
            <a:spLocks noGrp="1"/>
          </p:cNvSpPr>
          <p:nvPr>
            <p:ph type="ftr" idx="37"/>
          </p:nvPr>
        </p:nvSpPr>
        <p:spPr>
          <a:xfrm rot="16200000">
            <a:off x="9811440" y="1591200"/>
            <a:ext cx="3547440" cy="364680"/>
          </a:xfrm>
          <a:prstGeom prst="rect">
            <a:avLst/>
          </a:prstGeom>
          <a:noFill/>
          <a:ln w="0">
            <a:noFill/>
          </a:ln>
        </p:spPr>
        <p:txBody>
          <a:bodyPr anchor="ctr">
            <a:noAutofit/>
          </a:bodyPr>
          <a:lstStyle>
            <a:lvl1pPr algn="ctr">
              <a:lnSpc>
                <a:spcPct val="100000"/>
              </a:lnSpc>
              <a:buNone/>
              <a:defRPr b="1" lang="fr-FR" sz="1200" spc="97" strike="noStrike" cap="all">
                <a:solidFill>
                  <a:srgbClr val="8d92ff"/>
                </a:solidFill>
                <a:latin typeface="Univers"/>
              </a:defRPr>
            </a:lvl1pPr>
          </a:lstStyle>
          <a:p>
            <a:pPr algn="ctr">
              <a:lnSpc>
                <a:spcPct val="100000"/>
              </a:lnSpc>
              <a:buNone/>
            </a:pPr>
            <a:r>
              <a:rPr b="1" lang="fr-FR" sz="1200" spc="97" strike="noStrike" cap="all">
                <a:solidFill>
                  <a:srgbClr val="8d92ff"/>
                </a:solidFill>
                <a:latin typeface="Univers"/>
              </a:rPr>
              <a:t>Projet FAo</a:t>
            </a:r>
            <a:endParaRPr b="0" lang="fr-FR" sz="1200" spc="-1" strike="noStrike">
              <a:latin typeface="Times New Roman"/>
            </a:endParaRPr>
          </a:p>
        </p:txBody>
      </p:sp>
      <p:sp>
        <p:nvSpPr>
          <p:cNvPr id="442" name="PlaceHolder 4"/>
          <p:cNvSpPr>
            <a:spLocks noGrp="1"/>
          </p:cNvSpPr>
          <p:nvPr>
            <p:ph type="sldNum" idx="38"/>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d92ff"/>
                </a:solidFill>
                <a:latin typeface="Univers"/>
              </a:defRPr>
            </a:lvl1pPr>
          </a:lstStyle>
          <a:p>
            <a:pPr algn="r">
              <a:lnSpc>
                <a:spcPct val="100000"/>
              </a:lnSpc>
              <a:buNone/>
            </a:pPr>
            <a:fld id="{B009BCB6-9729-4634-86B2-7C81039AC896}" type="slidenum">
              <a:rPr b="1" lang="fr-FR" sz="1200" spc="97" strike="noStrike" cap="all">
                <a:solidFill>
                  <a:srgbClr val="8d92ff"/>
                </a:solidFill>
                <a:latin typeface="Univers"/>
              </a:rPr>
              <a:t>23</a:t>
            </a:fld>
            <a:endParaRPr b="0" lang="fr-FR" sz="1200" spc="-1" strike="noStrike">
              <a:latin typeface="Times New Roman"/>
            </a:endParaRPr>
          </a:p>
        </p:txBody>
      </p:sp>
      <p:pic>
        <p:nvPicPr>
          <p:cNvPr id="443" name="Picture 2" descr=""/>
          <p:cNvPicPr/>
          <p:nvPr/>
        </p:nvPicPr>
        <p:blipFill>
          <a:blip r:embed="rId1"/>
          <a:srcRect l="7415" t="0" r="7415" b="0"/>
          <a:stretch/>
        </p:blipFill>
        <p:spPr>
          <a:xfrm>
            <a:off x="283320" y="3108960"/>
            <a:ext cx="5220720" cy="3447000"/>
          </a:xfrm>
          <a:prstGeom prst="rect">
            <a:avLst/>
          </a:prstGeom>
          <a:ln w="0">
            <a:noFill/>
          </a:ln>
        </p:spPr>
      </p:pic>
      <p:pic>
        <p:nvPicPr>
          <p:cNvPr id="444" name="Picture 6" descr=""/>
          <p:cNvPicPr/>
          <p:nvPr/>
        </p:nvPicPr>
        <p:blipFill>
          <a:blip r:embed="rId2"/>
          <a:srcRect l="17234" t="0" r="17234" b="0"/>
          <a:stretch/>
        </p:blipFill>
        <p:spPr>
          <a:xfrm>
            <a:off x="283320" y="301680"/>
            <a:ext cx="2459520" cy="2505240"/>
          </a:xfrm>
          <a:prstGeom prst="rect">
            <a:avLst/>
          </a:prstGeom>
          <a:ln w="0">
            <a:noFill/>
          </a:ln>
        </p:spPr>
      </p:pic>
      <p:pic>
        <p:nvPicPr>
          <p:cNvPr id="445" name="Picture 8" descr=""/>
          <p:cNvPicPr/>
          <p:nvPr/>
        </p:nvPicPr>
        <p:blipFill>
          <a:blip r:embed="rId3"/>
          <a:srcRect l="19354" t="0" r="19354" b="0"/>
          <a:stretch/>
        </p:blipFill>
        <p:spPr>
          <a:xfrm>
            <a:off x="3044880" y="301680"/>
            <a:ext cx="2459520" cy="25052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sldNum" idx="39"/>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725DE71F-0FD9-4383-9BC3-8B228C247B37}" type="slidenum">
              <a:rPr b="1" lang="fr-FR" sz="1200" spc="97" strike="noStrike" cap="all">
                <a:solidFill>
                  <a:srgbClr val="243fff"/>
                </a:solidFill>
                <a:latin typeface="Univers"/>
              </a:rPr>
              <a:t>23</a:t>
            </a:fld>
            <a:endParaRPr b="0" lang="fr-FR" sz="1200" spc="-1" strike="noStrike">
              <a:latin typeface="Times New Roman"/>
            </a:endParaRPr>
          </a:p>
        </p:txBody>
      </p:sp>
      <p:sp>
        <p:nvSpPr>
          <p:cNvPr id="447" name="Titre 6"/>
          <p:cNvSpPr txBox="1"/>
          <p:nvPr/>
        </p:nvSpPr>
        <p:spPr>
          <a:xfrm>
            <a:off x="972000" y="1188000"/>
            <a:ext cx="10619640" cy="3672000"/>
          </a:xfrm>
          <a:prstGeom prst="rect">
            <a:avLst/>
          </a:prstGeom>
          <a:noFill/>
          <a:ln w="0">
            <a:noFill/>
          </a:ln>
        </p:spPr>
        <p:txBody>
          <a:bodyPr anchor="b">
            <a:normAutofit fontScale="56000"/>
          </a:bodyPr>
          <a:p>
            <a:pPr>
              <a:lnSpc>
                <a:spcPct val="90000"/>
              </a:lnSpc>
              <a:buNone/>
            </a:pPr>
            <a:r>
              <a:rPr b="0" lang="fr-FR" sz="7200" spc="-1" strike="noStrike">
                <a:solidFill>
                  <a:srgbClr val="000000"/>
                </a:solidFill>
                <a:latin typeface="Univers"/>
              </a:rPr>
              <a:t>Références</a:t>
            </a:r>
            <a:br>
              <a:rPr sz="5400"/>
            </a:br>
            <a:br>
              <a:rPr sz="5400"/>
            </a:br>
            <a:r>
              <a:rPr b="0" lang="fr-FR" sz="5400" spc="-1" strike="noStrike">
                <a:solidFill>
                  <a:srgbClr val="000000"/>
                </a:solidFill>
                <a:latin typeface="Univers"/>
              </a:rPr>
              <a:t>- </a:t>
            </a:r>
            <a:r>
              <a:rPr b="0" lang="fr-FR" sz="4000" spc="-1" strike="noStrike">
                <a:solidFill>
                  <a:srgbClr val="000000"/>
                </a:solidFill>
                <a:latin typeface="Univers"/>
                <a:hlinkClick r:id="rId1"/>
              </a:rPr>
              <a:t>https://chatgptonline.net/</a:t>
            </a:r>
            <a:br>
              <a:rPr sz="4000"/>
            </a:br>
            <a:br>
              <a:rPr sz="4000"/>
            </a:br>
            <a:r>
              <a:rPr b="0" lang="fr-FR" sz="4000" spc="-1" strike="noStrike">
                <a:solidFill>
                  <a:srgbClr val="000000"/>
                </a:solidFill>
                <a:latin typeface="Univers"/>
              </a:rPr>
              <a:t>- </a:t>
            </a:r>
            <a:r>
              <a:rPr b="0" lang="fr-FR" sz="4000" spc="-1" strike="noStrike">
                <a:solidFill>
                  <a:srgbClr val="000000"/>
                </a:solidFill>
                <a:latin typeface="Univers"/>
                <a:hlinkClick r:id="rId2"/>
              </a:rPr>
              <a:t>https://www.compteur.net/compteur-population-mondiale/</a:t>
            </a:r>
            <a:br>
              <a:rPr sz="4000"/>
            </a:br>
            <a:br>
              <a:rPr sz="4000"/>
            </a:br>
            <a:r>
              <a:rPr b="0" lang="fr-FR" sz="4000" spc="-1" strike="noStrike">
                <a:solidFill>
                  <a:srgbClr val="000000"/>
                </a:solidFill>
                <a:latin typeface="Univers"/>
              </a:rPr>
              <a:t>- https://www.fao.org/faolex/opendata/fr/</a:t>
            </a:r>
            <a:br>
              <a:rPr sz="4000"/>
            </a:br>
            <a:br>
              <a:rPr sz="4000"/>
            </a:br>
            <a:r>
              <a:rPr b="0" lang="fr-FR" sz="4000" spc="-1" strike="noStrike">
                <a:solidFill>
                  <a:srgbClr val="000000"/>
                </a:solidFill>
                <a:latin typeface="Univers"/>
              </a:rPr>
              <a:t>- https://www.worldometers.info/world-population/world-population-by-year/</a:t>
            </a:r>
            <a:endParaRPr b="0" lang="fr-FR" sz="4000" spc="-1" strike="noStrike">
              <a:solidFill>
                <a:srgbClr val="000000"/>
              </a:solidFill>
              <a:latin typeface="Univers"/>
            </a:endParaRPr>
          </a:p>
        </p:txBody>
      </p:sp>
      <p:sp>
        <p:nvSpPr>
          <p:cNvPr id="448" name="Espace réservé du pied de page 2"/>
          <p:cNvSpPr txBox="1"/>
          <p:nvPr/>
        </p:nvSpPr>
        <p:spPr>
          <a:xfrm rot="16200000">
            <a:off x="9811800" y="1591200"/>
            <a:ext cx="3547440" cy="364680"/>
          </a:xfrm>
          <a:prstGeom prst="rect">
            <a:avLst/>
          </a:prstGeom>
          <a:noFill/>
          <a:ln w="0">
            <a:noFill/>
          </a:ln>
        </p:spPr>
        <p:txBody>
          <a:bodyPr anchor="ctr">
            <a:noAutofit/>
          </a:bodyPr>
          <a:p>
            <a:pPr algn="ctr">
              <a:lnSpc>
                <a:spcPct val="100000"/>
              </a:lnSpc>
              <a:buNone/>
            </a:pPr>
            <a:r>
              <a:rPr b="1" lang="fr-FR" sz="1200" spc="97" strike="noStrike" cap="all">
                <a:solidFill>
                  <a:srgbClr val="8d92ff"/>
                </a:solidFill>
                <a:latin typeface="Univers"/>
              </a:rPr>
              <a:t>Projet FAo</a:t>
            </a:r>
            <a:endParaRPr b="0" lang="fr-FR" sz="12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dt" idx="40"/>
          </p:nvPr>
        </p:nvSpPr>
        <p:spPr>
          <a:xfrm>
            <a:off x="658440" y="201240"/>
            <a:ext cx="2742840" cy="364680"/>
          </a:xfrm>
          <a:prstGeom prst="rect">
            <a:avLst/>
          </a:prstGeom>
          <a:noFill/>
          <a:ln w="0">
            <a:noFill/>
          </a:ln>
        </p:spPr>
        <p:txBody>
          <a:bodyPr anchor="ctr">
            <a:noAutofit/>
          </a:bodyPr>
          <a:lstStyle>
            <a:lvl1pPr>
              <a:lnSpc>
                <a:spcPct val="100000"/>
              </a:lnSpc>
              <a:buNone/>
              <a:defRPr b="1" lang="fr-FR" sz="1200" spc="97" strike="noStrike" cap="all">
                <a:solidFill>
                  <a:srgbClr val="ffffff"/>
                </a:solidFill>
                <a:latin typeface="Univers"/>
              </a:defRPr>
            </a:lvl1pPr>
          </a:lstStyle>
          <a:p>
            <a:pPr>
              <a:lnSpc>
                <a:spcPct val="100000"/>
              </a:lnSpc>
              <a:buNone/>
            </a:pPr>
            <a:r>
              <a:rPr b="1" lang="fr-FR" sz="1200" spc="97" strike="noStrike" cap="all">
                <a:solidFill>
                  <a:srgbClr val="ffffff"/>
                </a:solidFill>
                <a:latin typeface="Univers"/>
              </a:rPr>
              <a:t>03/09/20XX</a:t>
            </a:r>
            <a:endParaRPr b="0" lang="fr-FR" sz="1200" spc="-1" strike="noStrike">
              <a:latin typeface="Times New Roman"/>
            </a:endParaRPr>
          </a:p>
        </p:txBody>
      </p:sp>
      <p:sp>
        <p:nvSpPr>
          <p:cNvPr id="450" name="PlaceHolder 2"/>
          <p:cNvSpPr>
            <a:spLocks noGrp="1"/>
          </p:cNvSpPr>
          <p:nvPr>
            <p:ph type="sldNum" idx="41"/>
          </p:nvPr>
        </p:nvSpPr>
        <p:spPr>
          <a:xfrm>
            <a:off x="8610480" y="20124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ffffff"/>
                </a:solidFill>
                <a:latin typeface="Univers"/>
              </a:defRPr>
            </a:lvl1pPr>
          </a:lstStyle>
          <a:p>
            <a:pPr algn="r">
              <a:lnSpc>
                <a:spcPct val="100000"/>
              </a:lnSpc>
              <a:buNone/>
            </a:pPr>
            <a:fld id="{1A2AF4A3-9DFF-46B0-9726-EA7FEDE5F06A}" type="slidenum">
              <a:rPr b="1" lang="fr-FR" sz="1200" spc="97" strike="noStrike" cap="all">
                <a:solidFill>
                  <a:srgbClr val="ffffff"/>
                </a:solidFill>
                <a:latin typeface="Univers"/>
              </a:rPr>
              <a:t>24</a:t>
            </a:fld>
            <a:endParaRPr b="0" lang="fr-FR" sz="1200" spc="-1" strike="noStrike">
              <a:latin typeface="Times New Roman"/>
            </a:endParaRPr>
          </a:p>
        </p:txBody>
      </p:sp>
      <p:sp>
        <p:nvSpPr>
          <p:cNvPr id="451" name="PlaceHolder 3"/>
          <p:cNvSpPr>
            <a:spLocks noGrp="1"/>
          </p:cNvSpPr>
          <p:nvPr>
            <p:ph type="ftr" idx="42"/>
          </p:nvPr>
        </p:nvSpPr>
        <p:spPr>
          <a:xfrm rot="16200000">
            <a:off x="-548640" y="1938600"/>
            <a:ext cx="2788560" cy="364680"/>
          </a:xfrm>
          <a:prstGeom prst="rect">
            <a:avLst/>
          </a:prstGeom>
          <a:noFill/>
          <a:ln w="0">
            <a:noFill/>
          </a:ln>
        </p:spPr>
        <p:txBody>
          <a:bodyPr anchor="ctr">
            <a:noAutofit/>
          </a:bodyPr>
          <a:lstStyle>
            <a:lvl1pPr algn="ctr">
              <a:lnSpc>
                <a:spcPct val="100000"/>
              </a:lnSpc>
              <a:buNone/>
              <a:defRPr b="1" lang="fr-FR" sz="1200" spc="97" strike="noStrike" cap="all">
                <a:solidFill>
                  <a:srgbClr val="ffffff"/>
                </a:solidFill>
                <a:latin typeface="Univers"/>
              </a:defRPr>
            </a:lvl1pPr>
          </a:lstStyle>
          <a:p>
            <a:pPr algn="ctr">
              <a:lnSpc>
                <a:spcPct val="100000"/>
              </a:lnSpc>
              <a:buNone/>
            </a:pPr>
            <a:r>
              <a:rPr b="1" lang="fr-FR" sz="1200" spc="97" strike="noStrike" cap="all">
                <a:solidFill>
                  <a:srgbClr val="ffffff"/>
                </a:solidFill>
                <a:latin typeface="Univers"/>
              </a:rPr>
              <a:t>Titre de la présentation</a:t>
            </a:r>
            <a:endParaRPr b="0" lang="fr-FR" sz="1200" spc="-1" strike="noStrike">
              <a:latin typeface="Times New Roman"/>
            </a:endParaRPr>
          </a:p>
        </p:txBody>
      </p:sp>
      <p:sp>
        <p:nvSpPr>
          <p:cNvPr id="452" name="PlaceHolder 4"/>
          <p:cNvSpPr>
            <a:spLocks noGrp="1"/>
          </p:cNvSpPr>
          <p:nvPr>
            <p:ph type="title"/>
          </p:nvPr>
        </p:nvSpPr>
        <p:spPr>
          <a:xfrm>
            <a:off x="3364200" y="2223360"/>
            <a:ext cx="5275800" cy="2276640"/>
          </a:xfrm>
          <a:prstGeom prst="rect">
            <a:avLst/>
          </a:prstGeom>
          <a:noFill/>
          <a:ln w="0">
            <a:noFill/>
          </a:ln>
        </p:spPr>
        <p:txBody>
          <a:bodyPr anchor="b">
            <a:noAutofit/>
          </a:bodyPr>
          <a:p>
            <a:pPr algn="r">
              <a:lnSpc>
                <a:spcPct val="90000"/>
              </a:lnSpc>
              <a:buNone/>
            </a:pPr>
            <a:r>
              <a:rPr b="1" lang="fr-FR" sz="4800" spc="398" strike="noStrike" cap="all">
                <a:solidFill>
                  <a:srgbClr val="ffffff"/>
                </a:solidFill>
                <a:latin typeface="Univers"/>
              </a:rPr>
              <a:t>Merci pour votre attention</a:t>
            </a:r>
            <a:endParaRPr b="0" lang="fr-FR" sz="4800" spc="-1" strike="noStrike">
              <a:solidFill>
                <a:srgbClr val="000000"/>
              </a:solidFill>
              <a:latin typeface="Univer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1523880" y="1463040"/>
            <a:ext cx="9143640" cy="2340360"/>
          </a:xfrm>
          <a:prstGeom prst="rect">
            <a:avLst/>
          </a:prstGeom>
          <a:noFill/>
          <a:ln w="0">
            <a:noFill/>
          </a:ln>
        </p:spPr>
        <p:txBody>
          <a:bodyPr anchor="b">
            <a:normAutofit/>
          </a:bodyPr>
          <a:p>
            <a:pPr algn="ctr">
              <a:lnSpc>
                <a:spcPct val="90000"/>
              </a:lnSpc>
              <a:buNone/>
            </a:pPr>
            <a:r>
              <a:rPr b="1" lang="fr-FR" sz="6000" spc="-1" strike="noStrike" cap="all">
                <a:solidFill>
                  <a:srgbClr val="ffffff"/>
                </a:solidFill>
                <a:latin typeface="Univers"/>
              </a:rPr>
              <a:t>Méthodologie</a:t>
            </a:r>
            <a:endParaRPr b="0" lang="fr-FR" sz="6000" spc="-1" strike="noStrike">
              <a:solidFill>
                <a:srgbClr val="000000"/>
              </a:solidFill>
              <a:latin typeface="Univer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fr-FR" sz="5400" spc="-1" strike="noStrike">
                <a:solidFill>
                  <a:srgbClr val="000000"/>
                </a:solidFill>
                <a:latin typeface="Univers"/>
              </a:rPr>
              <a:t>Méthodologie</a:t>
            </a:r>
            <a:endParaRPr b="0" lang="fr-FR" sz="5400" spc="-1" strike="noStrike">
              <a:solidFill>
                <a:srgbClr val="000000"/>
              </a:solidFill>
              <a:latin typeface="Univers"/>
            </a:endParaRPr>
          </a:p>
        </p:txBody>
      </p:sp>
      <p:sp>
        <p:nvSpPr>
          <p:cNvPr id="326" name="PlaceHolder 2"/>
          <p:cNvSpPr>
            <a:spLocks noGrp="1"/>
          </p:cNvSpPr>
          <p:nvPr>
            <p:ph type="sldNum" idx="19"/>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94698E72-3BC4-40EF-9D09-440AE8164436}" type="slidenum">
              <a:rPr b="1" lang="fr-FR" sz="1200" spc="97" strike="noStrike" cap="all">
                <a:solidFill>
                  <a:srgbClr val="243fff"/>
                </a:solidFill>
                <a:latin typeface="Univers"/>
              </a:rPr>
              <a:t>4</a:t>
            </a:fld>
            <a:endParaRPr b="0" lang="fr-FR" sz="1200" spc="-1" strike="noStrike">
              <a:latin typeface="Times New Roman"/>
            </a:endParaRPr>
          </a:p>
        </p:txBody>
      </p:sp>
      <p:pic>
        <p:nvPicPr>
          <p:cNvPr id="327" name="" descr=""/>
          <p:cNvPicPr/>
          <p:nvPr/>
        </p:nvPicPr>
        <p:blipFill>
          <a:blip r:embed="rId1"/>
          <a:stretch/>
        </p:blipFill>
        <p:spPr>
          <a:xfrm rot="38400">
            <a:off x="477360" y="2886840"/>
            <a:ext cx="1248840" cy="1065960"/>
          </a:xfrm>
          <a:prstGeom prst="rect">
            <a:avLst/>
          </a:prstGeom>
          <a:ln w="0">
            <a:noFill/>
          </a:ln>
        </p:spPr>
      </p:pic>
      <p:sp>
        <p:nvSpPr>
          <p:cNvPr id="328" name=""/>
          <p:cNvSpPr txBox="1"/>
          <p:nvPr/>
        </p:nvSpPr>
        <p:spPr>
          <a:xfrm>
            <a:off x="900000" y="5580000"/>
            <a:ext cx="6480000" cy="655560"/>
          </a:xfrm>
          <a:prstGeom prst="rect">
            <a:avLst/>
          </a:prstGeom>
          <a:noFill/>
          <a:ln w="0">
            <a:noFill/>
          </a:ln>
        </p:spPr>
        <p:txBody>
          <a:bodyPr lIns="90000" rIns="90000" tIns="45000" bIns="45000" anchor="t">
            <a:noAutofit/>
          </a:bodyPr>
          <a:p>
            <a:pPr>
              <a:lnSpc>
                <a:spcPct val="90000"/>
              </a:lnSpc>
              <a:spcBef>
                <a:spcPts val="1001"/>
              </a:spcBef>
              <a:buNone/>
            </a:pPr>
            <a:r>
              <a:rPr b="0" lang="fr-FR" sz="2800" spc="-1" strike="noStrike">
                <a:solidFill>
                  <a:srgbClr val="000000"/>
                </a:solidFill>
                <a:latin typeface="Univers"/>
              </a:rPr>
              <a:t>Récupération des données</a:t>
            </a:r>
            <a:endParaRPr b="0" lang="fr-FR" sz="2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fr-FR" sz="5400" spc="-1" strike="noStrike">
                <a:solidFill>
                  <a:srgbClr val="000000"/>
                </a:solidFill>
                <a:latin typeface="Univers"/>
              </a:rPr>
              <a:t>Méthodologie</a:t>
            </a:r>
            <a:endParaRPr b="0" lang="fr-FR" sz="5400" spc="-1" strike="noStrike">
              <a:solidFill>
                <a:srgbClr val="000000"/>
              </a:solidFill>
              <a:latin typeface="Univers"/>
            </a:endParaRPr>
          </a:p>
        </p:txBody>
      </p:sp>
      <p:sp>
        <p:nvSpPr>
          <p:cNvPr id="330" name="PlaceHolder 2"/>
          <p:cNvSpPr>
            <a:spLocks noGrp="1"/>
          </p:cNvSpPr>
          <p:nvPr>
            <p:ph type="sldNum" idx="20"/>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ABA680E4-06E7-48D8-8123-05A30190CD1D}" type="slidenum">
              <a:rPr b="1" lang="fr-FR" sz="1200" spc="97" strike="noStrike" cap="all">
                <a:solidFill>
                  <a:srgbClr val="243fff"/>
                </a:solidFill>
                <a:latin typeface="Univers"/>
              </a:rPr>
              <a:t>5</a:t>
            </a:fld>
            <a:endParaRPr b="0" lang="fr-FR" sz="1200" spc="-1" strike="noStrike">
              <a:latin typeface="Times New Roman"/>
            </a:endParaRPr>
          </a:p>
        </p:txBody>
      </p:sp>
      <p:pic>
        <p:nvPicPr>
          <p:cNvPr id="331" name="" descr=""/>
          <p:cNvPicPr/>
          <p:nvPr/>
        </p:nvPicPr>
        <p:blipFill>
          <a:blip r:embed="rId1"/>
          <a:stretch/>
        </p:blipFill>
        <p:spPr>
          <a:xfrm>
            <a:off x="2520000" y="1980000"/>
            <a:ext cx="1682280" cy="1080000"/>
          </a:xfrm>
          <a:prstGeom prst="rect">
            <a:avLst/>
          </a:prstGeom>
          <a:ln w="0">
            <a:noFill/>
          </a:ln>
        </p:spPr>
      </p:pic>
      <p:pic>
        <p:nvPicPr>
          <p:cNvPr id="332" name="" descr=""/>
          <p:cNvPicPr/>
          <p:nvPr/>
        </p:nvPicPr>
        <p:blipFill>
          <a:blip r:embed="rId2"/>
          <a:stretch/>
        </p:blipFill>
        <p:spPr>
          <a:xfrm>
            <a:off x="2520000" y="3917160"/>
            <a:ext cx="1996200" cy="1122840"/>
          </a:xfrm>
          <a:prstGeom prst="rect">
            <a:avLst/>
          </a:prstGeom>
          <a:ln w="0">
            <a:noFill/>
          </a:ln>
        </p:spPr>
      </p:pic>
      <p:pic>
        <p:nvPicPr>
          <p:cNvPr id="333" name="" descr=""/>
          <p:cNvPicPr/>
          <p:nvPr/>
        </p:nvPicPr>
        <p:blipFill>
          <a:blip r:embed="rId3"/>
          <a:stretch/>
        </p:blipFill>
        <p:spPr>
          <a:xfrm rot="38400">
            <a:off x="477360" y="2886840"/>
            <a:ext cx="1248840" cy="1065960"/>
          </a:xfrm>
          <a:prstGeom prst="rect">
            <a:avLst/>
          </a:prstGeom>
          <a:ln w="0">
            <a:noFill/>
          </a:ln>
        </p:spPr>
      </p:pic>
      <p:pic>
        <p:nvPicPr>
          <p:cNvPr id="334" name="" descr=""/>
          <p:cNvPicPr/>
          <p:nvPr/>
        </p:nvPicPr>
        <p:blipFill>
          <a:blip r:embed="rId4"/>
          <a:stretch/>
        </p:blipFill>
        <p:spPr>
          <a:xfrm>
            <a:off x="2520360" y="3917520"/>
            <a:ext cx="1996200" cy="1122840"/>
          </a:xfrm>
          <a:prstGeom prst="rect">
            <a:avLst/>
          </a:prstGeom>
          <a:ln w="0">
            <a:noFill/>
          </a:ln>
        </p:spPr>
      </p:pic>
      <p:sp>
        <p:nvSpPr>
          <p:cNvPr id="335" name=""/>
          <p:cNvSpPr txBox="1"/>
          <p:nvPr/>
        </p:nvSpPr>
        <p:spPr>
          <a:xfrm>
            <a:off x="900000" y="5580000"/>
            <a:ext cx="6480000" cy="655560"/>
          </a:xfrm>
          <a:prstGeom prst="rect">
            <a:avLst/>
          </a:prstGeom>
          <a:noFill/>
          <a:ln w="0">
            <a:noFill/>
          </a:ln>
        </p:spPr>
        <p:txBody>
          <a:bodyPr lIns="90000" rIns="90000" tIns="45000" bIns="45000" anchor="t">
            <a:noAutofit/>
          </a:bodyPr>
          <a:p>
            <a:pPr>
              <a:lnSpc>
                <a:spcPct val="90000"/>
              </a:lnSpc>
              <a:spcBef>
                <a:spcPts val="1001"/>
              </a:spcBef>
              <a:buNone/>
            </a:pPr>
            <a:r>
              <a:rPr b="0" lang="fr-FR" sz="2800" spc="-1" strike="noStrike">
                <a:solidFill>
                  <a:srgbClr val="000000"/>
                </a:solidFill>
                <a:latin typeface="Univers"/>
              </a:rPr>
              <a:t>Installation et peuplement de la BD</a:t>
            </a:r>
            <a:endParaRPr b="0" lang="fr-FR" sz="2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fr-FR" sz="5400" spc="-1" strike="noStrike">
                <a:solidFill>
                  <a:srgbClr val="000000"/>
                </a:solidFill>
                <a:latin typeface="Univers"/>
              </a:rPr>
              <a:t>Méthodologie</a:t>
            </a:r>
            <a:endParaRPr b="0" lang="fr-FR" sz="5400" spc="-1" strike="noStrike">
              <a:solidFill>
                <a:srgbClr val="000000"/>
              </a:solidFill>
              <a:latin typeface="Univers"/>
            </a:endParaRPr>
          </a:p>
        </p:txBody>
      </p:sp>
      <p:sp>
        <p:nvSpPr>
          <p:cNvPr id="337" name="PlaceHolder 2"/>
          <p:cNvSpPr>
            <a:spLocks noGrp="1"/>
          </p:cNvSpPr>
          <p:nvPr>
            <p:ph type="sldNum" idx="21"/>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D2B54A2E-8477-48B8-A122-DC8D0F015BE0}" type="slidenum">
              <a:rPr b="1" lang="fr-FR" sz="1200" spc="97" strike="noStrike" cap="all">
                <a:solidFill>
                  <a:srgbClr val="243fff"/>
                </a:solidFill>
                <a:latin typeface="Univers"/>
              </a:rPr>
              <a:t>6</a:t>
            </a:fld>
            <a:endParaRPr b="0" lang="fr-FR" sz="1200" spc="-1" strike="noStrike">
              <a:latin typeface="Times New Roman"/>
            </a:endParaRPr>
          </a:p>
        </p:txBody>
      </p:sp>
      <p:pic>
        <p:nvPicPr>
          <p:cNvPr id="338" name="" descr=""/>
          <p:cNvPicPr/>
          <p:nvPr/>
        </p:nvPicPr>
        <p:blipFill>
          <a:blip r:embed="rId1"/>
          <a:stretch/>
        </p:blipFill>
        <p:spPr>
          <a:xfrm>
            <a:off x="2520000" y="1980000"/>
            <a:ext cx="1682280" cy="1080000"/>
          </a:xfrm>
          <a:prstGeom prst="rect">
            <a:avLst/>
          </a:prstGeom>
          <a:ln w="0">
            <a:noFill/>
          </a:ln>
        </p:spPr>
      </p:pic>
      <p:pic>
        <p:nvPicPr>
          <p:cNvPr id="339" name="" descr=""/>
          <p:cNvPicPr/>
          <p:nvPr/>
        </p:nvPicPr>
        <p:blipFill>
          <a:blip r:embed="rId2"/>
          <a:stretch/>
        </p:blipFill>
        <p:spPr>
          <a:xfrm>
            <a:off x="2520000" y="3917160"/>
            <a:ext cx="1996200" cy="1122840"/>
          </a:xfrm>
          <a:prstGeom prst="rect">
            <a:avLst/>
          </a:prstGeom>
          <a:ln w="0">
            <a:noFill/>
          </a:ln>
        </p:spPr>
      </p:pic>
      <p:pic>
        <p:nvPicPr>
          <p:cNvPr id="340" name="" descr=""/>
          <p:cNvPicPr/>
          <p:nvPr/>
        </p:nvPicPr>
        <p:blipFill>
          <a:blip r:embed="rId3"/>
          <a:stretch/>
        </p:blipFill>
        <p:spPr>
          <a:xfrm>
            <a:off x="5514120" y="1800000"/>
            <a:ext cx="1505880" cy="1260000"/>
          </a:xfrm>
          <a:prstGeom prst="rect">
            <a:avLst/>
          </a:prstGeom>
          <a:ln w="0">
            <a:noFill/>
          </a:ln>
        </p:spPr>
      </p:pic>
      <p:pic>
        <p:nvPicPr>
          <p:cNvPr id="341" name="" descr=""/>
          <p:cNvPicPr/>
          <p:nvPr/>
        </p:nvPicPr>
        <p:blipFill>
          <a:blip r:embed="rId4"/>
          <a:stretch/>
        </p:blipFill>
        <p:spPr>
          <a:xfrm>
            <a:off x="5447880" y="3872160"/>
            <a:ext cx="1752120" cy="1167840"/>
          </a:xfrm>
          <a:prstGeom prst="rect">
            <a:avLst/>
          </a:prstGeom>
          <a:ln w="0">
            <a:noFill/>
          </a:ln>
        </p:spPr>
      </p:pic>
      <p:pic>
        <p:nvPicPr>
          <p:cNvPr id="342" name="" descr=""/>
          <p:cNvPicPr/>
          <p:nvPr/>
        </p:nvPicPr>
        <p:blipFill>
          <a:blip r:embed="rId5"/>
          <a:stretch/>
        </p:blipFill>
        <p:spPr>
          <a:xfrm rot="38400">
            <a:off x="477360" y="2886840"/>
            <a:ext cx="1248840" cy="1065960"/>
          </a:xfrm>
          <a:prstGeom prst="rect">
            <a:avLst/>
          </a:prstGeom>
          <a:ln w="0">
            <a:noFill/>
          </a:ln>
        </p:spPr>
      </p:pic>
      <p:pic>
        <p:nvPicPr>
          <p:cNvPr id="343" name="" descr=""/>
          <p:cNvPicPr/>
          <p:nvPr/>
        </p:nvPicPr>
        <p:blipFill>
          <a:blip r:embed="rId6"/>
          <a:stretch/>
        </p:blipFill>
        <p:spPr>
          <a:xfrm>
            <a:off x="2520360" y="3917520"/>
            <a:ext cx="1996200" cy="1122840"/>
          </a:xfrm>
          <a:prstGeom prst="rect">
            <a:avLst/>
          </a:prstGeom>
          <a:ln w="0">
            <a:noFill/>
          </a:ln>
        </p:spPr>
      </p:pic>
      <p:sp>
        <p:nvSpPr>
          <p:cNvPr id="344" name=""/>
          <p:cNvSpPr txBox="1"/>
          <p:nvPr/>
        </p:nvSpPr>
        <p:spPr>
          <a:xfrm>
            <a:off x="900000" y="5580000"/>
            <a:ext cx="6480000" cy="655560"/>
          </a:xfrm>
          <a:prstGeom prst="rect">
            <a:avLst/>
          </a:prstGeom>
          <a:noFill/>
          <a:ln w="0">
            <a:noFill/>
          </a:ln>
        </p:spPr>
        <p:txBody>
          <a:bodyPr lIns="90000" rIns="90000" tIns="45000" bIns="45000" anchor="t">
            <a:noAutofit/>
          </a:bodyPr>
          <a:p>
            <a:pPr>
              <a:lnSpc>
                <a:spcPct val="90000"/>
              </a:lnSpc>
              <a:spcBef>
                <a:spcPts val="1001"/>
              </a:spcBef>
              <a:buNone/>
            </a:pPr>
            <a:r>
              <a:rPr b="0" lang="fr-FR" sz="2800" spc="-1" strike="noStrike">
                <a:solidFill>
                  <a:srgbClr val="000000"/>
                </a:solidFill>
                <a:latin typeface="Univers"/>
              </a:rPr>
              <a:t>Exploration preliminaire des données</a:t>
            </a:r>
            <a:endParaRPr b="0" lang="fr-FR" sz="2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fr-FR" sz="5400" spc="-1" strike="noStrike">
                <a:solidFill>
                  <a:srgbClr val="000000"/>
                </a:solidFill>
                <a:latin typeface="Univers"/>
              </a:rPr>
              <a:t>Méthodologie</a:t>
            </a:r>
            <a:endParaRPr b="0" lang="fr-FR" sz="5400" spc="-1" strike="noStrike">
              <a:solidFill>
                <a:srgbClr val="000000"/>
              </a:solidFill>
              <a:latin typeface="Univers"/>
            </a:endParaRPr>
          </a:p>
        </p:txBody>
      </p:sp>
      <p:pic>
        <p:nvPicPr>
          <p:cNvPr id="346" name="" descr=""/>
          <p:cNvPicPr/>
          <p:nvPr/>
        </p:nvPicPr>
        <p:blipFill>
          <a:blip r:embed="rId1"/>
          <a:stretch/>
        </p:blipFill>
        <p:spPr>
          <a:xfrm>
            <a:off x="7762680" y="3600000"/>
            <a:ext cx="1597320" cy="1597320"/>
          </a:xfrm>
          <a:prstGeom prst="rect">
            <a:avLst/>
          </a:prstGeom>
          <a:ln w="0">
            <a:noFill/>
          </a:ln>
        </p:spPr>
      </p:pic>
      <p:sp>
        <p:nvSpPr>
          <p:cNvPr id="347" name="PlaceHolder 2"/>
          <p:cNvSpPr>
            <a:spLocks noGrp="1"/>
          </p:cNvSpPr>
          <p:nvPr>
            <p:ph type="sldNum" idx="22"/>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D072A0E0-49FC-4227-8669-A8A0FA6F8103}" type="slidenum">
              <a:rPr b="1" lang="fr-FR" sz="1200" spc="97" strike="noStrike" cap="all">
                <a:solidFill>
                  <a:srgbClr val="243fff"/>
                </a:solidFill>
                <a:latin typeface="Univers"/>
              </a:rPr>
              <a:t>7</a:t>
            </a:fld>
            <a:endParaRPr b="0" lang="fr-FR" sz="1200" spc="-1" strike="noStrike">
              <a:latin typeface="Times New Roman"/>
            </a:endParaRPr>
          </a:p>
        </p:txBody>
      </p:sp>
      <p:pic>
        <p:nvPicPr>
          <p:cNvPr id="348" name="" descr=""/>
          <p:cNvPicPr/>
          <p:nvPr/>
        </p:nvPicPr>
        <p:blipFill>
          <a:blip r:embed="rId2"/>
          <a:stretch/>
        </p:blipFill>
        <p:spPr>
          <a:xfrm>
            <a:off x="2520000" y="1980000"/>
            <a:ext cx="1682280" cy="1080000"/>
          </a:xfrm>
          <a:prstGeom prst="rect">
            <a:avLst/>
          </a:prstGeom>
          <a:ln w="0">
            <a:noFill/>
          </a:ln>
        </p:spPr>
      </p:pic>
      <p:pic>
        <p:nvPicPr>
          <p:cNvPr id="349" name="" descr=""/>
          <p:cNvPicPr/>
          <p:nvPr/>
        </p:nvPicPr>
        <p:blipFill>
          <a:blip r:embed="rId3"/>
          <a:stretch/>
        </p:blipFill>
        <p:spPr>
          <a:xfrm>
            <a:off x="2520000" y="3917160"/>
            <a:ext cx="1996200" cy="1122840"/>
          </a:xfrm>
          <a:prstGeom prst="rect">
            <a:avLst/>
          </a:prstGeom>
          <a:ln w="0">
            <a:noFill/>
          </a:ln>
        </p:spPr>
      </p:pic>
      <p:pic>
        <p:nvPicPr>
          <p:cNvPr id="350" name="" descr=""/>
          <p:cNvPicPr/>
          <p:nvPr/>
        </p:nvPicPr>
        <p:blipFill>
          <a:blip r:embed="rId4"/>
          <a:stretch/>
        </p:blipFill>
        <p:spPr>
          <a:xfrm>
            <a:off x="5514120" y="1800000"/>
            <a:ext cx="1505880" cy="1260000"/>
          </a:xfrm>
          <a:prstGeom prst="rect">
            <a:avLst/>
          </a:prstGeom>
          <a:ln w="0">
            <a:noFill/>
          </a:ln>
        </p:spPr>
      </p:pic>
      <p:pic>
        <p:nvPicPr>
          <p:cNvPr id="351" name="" descr=""/>
          <p:cNvPicPr/>
          <p:nvPr/>
        </p:nvPicPr>
        <p:blipFill>
          <a:blip r:embed="rId5"/>
          <a:stretch/>
        </p:blipFill>
        <p:spPr>
          <a:xfrm>
            <a:off x="5447880" y="3872160"/>
            <a:ext cx="1752120" cy="1167840"/>
          </a:xfrm>
          <a:prstGeom prst="rect">
            <a:avLst/>
          </a:prstGeom>
          <a:ln w="0">
            <a:noFill/>
          </a:ln>
        </p:spPr>
      </p:pic>
      <p:pic>
        <p:nvPicPr>
          <p:cNvPr id="352" name="" descr=""/>
          <p:cNvPicPr/>
          <p:nvPr/>
        </p:nvPicPr>
        <p:blipFill>
          <a:blip r:embed="rId6"/>
          <a:stretch/>
        </p:blipFill>
        <p:spPr>
          <a:xfrm rot="38400">
            <a:off x="477360" y="2886840"/>
            <a:ext cx="1248840" cy="1065960"/>
          </a:xfrm>
          <a:prstGeom prst="rect">
            <a:avLst/>
          </a:prstGeom>
          <a:ln w="0">
            <a:noFill/>
          </a:ln>
        </p:spPr>
      </p:pic>
      <p:pic>
        <p:nvPicPr>
          <p:cNvPr id="353" name="" descr=""/>
          <p:cNvPicPr/>
          <p:nvPr/>
        </p:nvPicPr>
        <p:blipFill>
          <a:blip r:embed="rId7"/>
          <a:stretch/>
        </p:blipFill>
        <p:spPr>
          <a:xfrm>
            <a:off x="7740000" y="2160000"/>
            <a:ext cx="1505880" cy="1260000"/>
          </a:xfrm>
          <a:prstGeom prst="rect">
            <a:avLst/>
          </a:prstGeom>
          <a:ln w="0">
            <a:noFill/>
          </a:ln>
        </p:spPr>
      </p:pic>
      <p:pic>
        <p:nvPicPr>
          <p:cNvPr id="354" name="" descr=""/>
          <p:cNvPicPr/>
          <p:nvPr/>
        </p:nvPicPr>
        <p:blipFill>
          <a:blip r:embed="rId8"/>
          <a:stretch/>
        </p:blipFill>
        <p:spPr>
          <a:xfrm>
            <a:off x="7973280" y="5273280"/>
            <a:ext cx="1386720" cy="1386720"/>
          </a:xfrm>
          <a:prstGeom prst="rect">
            <a:avLst/>
          </a:prstGeom>
          <a:ln w="0">
            <a:noFill/>
          </a:ln>
        </p:spPr>
      </p:pic>
      <p:pic>
        <p:nvPicPr>
          <p:cNvPr id="355" name="" descr=""/>
          <p:cNvPicPr/>
          <p:nvPr/>
        </p:nvPicPr>
        <p:blipFill>
          <a:blip r:embed="rId9"/>
          <a:stretch/>
        </p:blipFill>
        <p:spPr>
          <a:xfrm>
            <a:off x="2520360" y="3917520"/>
            <a:ext cx="1996200" cy="1122840"/>
          </a:xfrm>
          <a:prstGeom prst="rect">
            <a:avLst/>
          </a:prstGeom>
          <a:ln w="0">
            <a:noFill/>
          </a:ln>
        </p:spPr>
      </p:pic>
      <p:pic>
        <p:nvPicPr>
          <p:cNvPr id="356" name="" descr=""/>
          <p:cNvPicPr/>
          <p:nvPr/>
        </p:nvPicPr>
        <p:blipFill>
          <a:blip r:embed="rId10"/>
          <a:stretch/>
        </p:blipFill>
        <p:spPr>
          <a:xfrm>
            <a:off x="7380000" y="540000"/>
            <a:ext cx="1996200" cy="1122840"/>
          </a:xfrm>
          <a:prstGeom prst="rect">
            <a:avLst/>
          </a:prstGeom>
          <a:ln w="0">
            <a:noFill/>
          </a:ln>
        </p:spPr>
      </p:pic>
      <p:sp>
        <p:nvSpPr>
          <p:cNvPr id="357" name=""/>
          <p:cNvSpPr txBox="1"/>
          <p:nvPr/>
        </p:nvSpPr>
        <p:spPr>
          <a:xfrm>
            <a:off x="900000" y="5400000"/>
            <a:ext cx="7073280" cy="1340640"/>
          </a:xfrm>
          <a:prstGeom prst="rect">
            <a:avLst/>
          </a:prstGeom>
          <a:noFill/>
          <a:ln w="0">
            <a:noFill/>
          </a:ln>
        </p:spPr>
        <p:txBody>
          <a:bodyPr lIns="90000" rIns="90000" tIns="45000" bIns="45000" anchor="t">
            <a:noAutofit/>
          </a:bodyPr>
          <a:p>
            <a:pPr>
              <a:lnSpc>
                <a:spcPct val="90000"/>
              </a:lnSpc>
              <a:spcBef>
                <a:spcPts val="1001"/>
              </a:spcBef>
              <a:buNone/>
            </a:pPr>
            <a:r>
              <a:rPr b="0" lang="fr-FR" sz="2400" spc="-1" strike="noStrike">
                <a:solidFill>
                  <a:srgbClr val="000000"/>
                </a:solidFill>
                <a:latin typeface="Univers"/>
              </a:rPr>
              <a:t>Exploitation des données</a:t>
            </a:r>
            <a:endParaRPr b="0" lang="fr-FR" sz="2400" spc="-1" strike="noStrike">
              <a:latin typeface="Arial"/>
            </a:endParaRPr>
          </a:p>
          <a:p>
            <a:pPr>
              <a:lnSpc>
                <a:spcPct val="90000"/>
              </a:lnSpc>
              <a:spcBef>
                <a:spcPts val="1001"/>
              </a:spcBef>
              <a:buNone/>
            </a:pPr>
            <a:r>
              <a:rPr b="0" lang="fr-FR" sz="2400" spc="-1" strike="noStrike">
                <a:solidFill>
                  <a:srgbClr val="000000"/>
                </a:solidFill>
                <a:latin typeface="Univers"/>
              </a:rPr>
              <a:t>Après validation des requêtes et implémentation de celle-ci dans un Notebook.</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fr-FR" sz="5400" spc="-1" strike="noStrike">
                <a:solidFill>
                  <a:srgbClr val="000000"/>
                </a:solidFill>
                <a:latin typeface="Univers"/>
              </a:rPr>
              <a:t>Méthodologie</a:t>
            </a:r>
            <a:endParaRPr b="0" lang="fr-FR" sz="5400" spc="-1" strike="noStrike">
              <a:solidFill>
                <a:srgbClr val="000000"/>
              </a:solidFill>
              <a:latin typeface="Univers"/>
            </a:endParaRPr>
          </a:p>
        </p:txBody>
      </p:sp>
      <p:pic>
        <p:nvPicPr>
          <p:cNvPr id="359" name="" descr=""/>
          <p:cNvPicPr/>
          <p:nvPr/>
        </p:nvPicPr>
        <p:blipFill>
          <a:blip r:embed="rId1"/>
          <a:stretch/>
        </p:blipFill>
        <p:spPr>
          <a:xfrm>
            <a:off x="7762680" y="3600000"/>
            <a:ext cx="1597320" cy="1597320"/>
          </a:xfrm>
          <a:prstGeom prst="rect">
            <a:avLst/>
          </a:prstGeom>
          <a:ln w="0">
            <a:noFill/>
          </a:ln>
        </p:spPr>
      </p:pic>
      <p:sp>
        <p:nvSpPr>
          <p:cNvPr id="360" name="PlaceHolder 2"/>
          <p:cNvSpPr>
            <a:spLocks noGrp="1"/>
          </p:cNvSpPr>
          <p:nvPr>
            <p:ph type="sldNum" idx="23"/>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5AEE19BF-CC07-4A06-A270-B5A372DD337F}" type="slidenum">
              <a:rPr b="1" lang="fr-FR" sz="1200" spc="97" strike="noStrike" cap="all">
                <a:solidFill>
                  <a:srgbClr val="243fff"/>
                </a:solidFill>
                <a:latin typeface="Univers"/>
              </a:rPr>
              <a:t>8</a:t>
            </a:fld>
            <a:endParaRPr b="0" lang="fr-FR" sz="1200" spc="-1" strike="noStrike">
              <a:latin typeface="Times New Roman"/>
            </a:endParaRPr>
          </a:p>
        </p:txBody>
      </p:sp>
      <p:pic>
        <p:nvPicPr>
          <p:cNvPr id="361" name="" descr=""/>
          <p:cNvPicPr/>
          <p:nvPr/>
        </p:nvPicPr>
        <p:blipFill>
          <a:blip r:embed="rId2"/>
          <a:stretch/>
        </p:blipFill>
        <p:spPr>
          <a:xfrm>
            <a:off x="2520000" y="1980000"/>
            <a:ext cx="1682280" cy="1080000"/>
          </a:xfrm>
          <a:prstGeom prst="rect">
            <a:avLst/>
          </a:prstGeom>
          <a:ln w="0">
            <a:noFill/>
          </a:ln>
        </p:spPr>
      </p:pic>
      <p:pic>
        <p:nvPicPr>
          <p:cNvPr id="362" name="" descr=""/>
          <p:cNvPicPr/>
          <p:nvPr/>
        </p:nvPicPr>
        <p:blipFill>
          <a:blip r:embed="rId3"/>
          <a:stretch/>
        </p:blipFill>
        <p:spPr>
          <a:xfrm>
            <a:off x="2520000" y="3917160"/>
            <a:ext cx="1996200" cy="1122840"/>
          </a:xfrm>
          <a:prstGeom prst="rect">
            <a:avLst/>
          </a:prstGeom>
          <a:ln w="0">
            <a:noFill/>
          </a:ln>
        </p:spPr>
      </p:pic>
      <p:pic>
        <p:nvPicPr>
          <p:cNvPr id="363" name="" descr=""/>
          <p:cNvPicPr/>
          <p:nvPr/>
        </p:nvPicPr>
        <p:blipFill>
          <a:blip r:embed="rId4"/>
          <a:stretch/>
        </p:blipFill>
        <p:spPr>
          <a:xfrm>
            <a:off x="5514120" y="1800000"/>
            <a:ext cx="1505880" cy="1260000"/>
          </a:xfrm>
          <a:prstGeom prst="rect">
            <a:avLst/>
          </a:prstGeom>
          <a:ln w="0">
            <a:noFill/>
          </a:ln>
        </p:spPr>
      </p:pic>
      <p:pic>
        <p:nvPicPr>
          <p:cNvPr id="364" name="" descr=""/>
          <p:cNvPicPr/>
          <p:nvPr/>
        </p:nvPicPr>
        <p:blipFill>
          <a:blip r:embed="rId5"/>
          <a:stretch/>
        </p:blipFill>
        <p:spPr>
          <a:xfrm>
            <a:off x="5447880" y="3872160"/>
            <a:ext cx="1752120" cy="1167840"/>
          </a:xfrm>
          <a:prstGeom prst="rect">
            <a:avLst/>
          </a:prstGeom>
          <a:ln w="0">
            <a:noFill/>
          </a:ln>
        </p:spPr>
      </p:pic>
      <p:pic>
        <p:nvPicPr>
          <p:cNvPr id="365" name="" descr=""/>
          <p:cNvPicPr/>
          <p:nvPr/>
        </p:nvPicPr>
        <p:blipFill>
          <a:blip r:embed="rId6"/>
          <a:stretch/>
        </p:blipFill>
        <p:spPr>
          <a:xfrm rot="38400">
            <a:off x="477360" y="2886840"/>
            <a:ext cx="1248840" cy="1065960"/>
          </a:xfrm>
          <a:prstGeom prst="rect">
            <a:avLst/>
          </a:prstGeom>
          <a:ln w="0">
            <a:noFill/>
          </a:ln>
        </p:spPr>
      </p:pic>
      <p:pic>
        <p:nvPicPr>
          <p:cNvPr id="366" name="" descr=""/>
          <p:cNvPicPr/>
          <p:nvPr/>
        </p:nvPicPr>
        <p:blipFill>
          <a:blip r:embed="rId7"/>
          <a:stretch/>
        </p:blipFill>
        <p:spPr>
          <a:xfrm>
            <a:off x="7740000" y="2160000"/>
            <a:ext cx="1505880" cy="1260000"/>
          </a:xfrm>
          <a:prstGeom prst="rect">
            <a:avLst/>
          </a:prstGeom>
          <a:ln w="0">
            <a:noFill/>
          </a:ln>
        </p:spPr>
      </p:pic>
      <p:pic>
        <p:nvPicPr>
          <p:cNvPr id="367" name="" descr=""/>
          <p:cNvPicPr/>
          <p:nvPr/>
        </p:nvPicPr>
        <p:blipFill>
          <a:blip r:embed="rId8"/>
          <a:stretch/>
        </p:blipFill>
        <p:spPr>
          <a:xfrm>
            <a:off x="7973280" y="5273280"/>
            <a:ext cx="1386720" cy="1386720"/>
          </a:xfrm>
          <a:prstGeom prst="rect">
            <a:avLst/>
          </a:prstGeom>
          <a:ln w="0">
            <a:noFill/>
          </a:ln>
        </p:spPr>
      </p:pic>
      <p:pic>
        <p:nvPicPr>
          <p:cNvPr id="368" name="" descr=""/>
          <p:cNvPicPr/>
          <p:nvPr/>
        </p:nvPicPr>
        <p:blipFill>
          <a:blip r:embed="rId9"/>
          <a:stretch/>
        </p:blipFill>
        <p:spPr>
          <a:xfrm>
            <a:off x="2520360" y="3917520"/>
            <a:ext cx="1996200" cy="1122840"/>
          </a:xfrm>
          <a:prstGeom prst="rect">
            <a:avLst/>
          </a:prstGeom>
          <a:ln w="0">
            <a:noFill/>
          </a:ln>
        </p:spPr>
      </p:pic>
      <p:pic>
        <p:nvPicPr>
          <p:cNvPr id="369" name="" descr=""/>
          <p:cNvPicPr/>
          <p:nvPr/>
        </p:nvPicPr>
        <p:blipFill>
          <a:blip r:embed="rId10"/>
          <a:stretch/>
        </p:blipFill>
        <p:spPr>
          <a:xfrm>
            <a:off x="7380000" y="540000"/>
            <a:ext cx="1996200" cy="1122840"/>
          </a:xfrm>
          <a:prstGeom prst="rect">
            <a:avLst/>
          </a:prstGeom>
          <a:ln w="0">
            <a:noFill/>
          </a:ln>
        </p:spPr>
      </p:pic>
      <p:pic>
        <p:nvPicPr>
          <p:cNvPr id="370" name="" descr=""/>
          <p:cNvPicPr/>
          <p:nvPr/>
        </p:nvPicPr>
        <p:blipFill>
          <a:blip r:embed="rId11"/>
          <a:stretch/>
        </p:blipFill>
        <p:spPr>
          <a:xfrm>
            <a:off x="10102680" y="922680"/>
            <a:ext cx="1597320" cy="1597320"/>
          </a:xfrm>
          <a:prstGeom prst="rect">
            <a:avLst/>
          </a:prstGeom>
          <a:ln w="0">
            <a:noFill/>
          </a:ln>
        </p:spPr>
      </p:pic>
      <p:pic>
        <p:nvPicPr>
          <p:cNvPr id="371" name="" descr=""/>
          <p:cNvPicPr/>
          <p:nvPr/>
        </p:nvPicPr>
        <p:blipFill>
          <a:blip r:embed="rId12"/>
          <a:stretch/>
        </p:blipFill>
        <p:spPr>
          <a:xfrm>
            <a:off x="10260000" y="2700000"/>
            <a:ext cx="1235160" cy="1266120"/>
          </a:xfrm>
          <a:prstGeom prst="rect">
            <a:avLst/>
          </a:prstGeom>
          <a:ln w="0">
            <a:noFill/>
          </a:ln>
        </p:spPr>
      </p:pic>
      <p:pic>
        <p:nvPicPr>
          <p:cNvPr id="372" name="" descr=""/>
          <p:cNvPicPr/>
          <p:nvPr/>
        </p:nvPicPr>
        <p:blipFill>
          <a:blip r:embed="rId13"/>
          <a:stretch/>
        </p:blipFill>
        <p:spPr>
          <a:xfrm>
            <a:off x="10104840" y="4320000"/>
            <a:ext cx="1595160" cy="1595160"/>
          </a:xfrm>
          <a:prstGeom prst="rect">
            <a:avLst/>
          </a:prstGeom>
          <a:ln w="0">
            <a:noFill/>
          </a:ln>
        </p:spPr>
      </p:pic>
      <p:sp>
        <p:nvSpPr>
          <p:cNvPr id="373" name=""/>
          <p:cNvSpPr txBox="1"/>
          <p:nvPr/>
        </p:nvSpPr>
        <p:spPr>
          <a:xfrm>
            <a:off x="900000" y="5580360"/>
            <a:ext cx="6480000" cy="959400"/>
          </a:xfrm>
          <a:prstGeom prst="rect">
            <a:avLst/>
          </a:prstGeom>
          <a:noFill/>
          <a:ln w="0">
            <a:noFill/>
          </a:ln>
        </p:spPr>
        <p:txBody>
          <a:bodyPr lIns="90000" rIns="90000" tIns="45000" bIns="45000" anchor="t">
            <a:noAutofit/>
          </a:bodyPr>
          <a:p>
            <a:pPr>
              <a:lnSpc>
                <a:spcPct val="90000"/>
              </a:lnSpc>
              <a:spcBef>
                <a:spcPts val="1001"/>
              </a:spcBef>
              <a:buNone/>
            </a:pPr>
            <a:r>
              <a:rPr b="0" lang="fr-FR" sz="2800" spc="-1" strike="noStrike">
                <a:solidFill>
                  <a:srgbClr val="000000"/>
                </a:solidFill>
                <a:latin typeface="Univers"/>
              </a:rPr>
              <a:t>Repporting sous forme de tables et de graphiques. Bilans et conclusion.</a:t>
            </a:r>
            <a:endParaRPr b="0" lang="fr-FR" sz="2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title"/>
          </p:nvPr>
        </p:nvSpPr>
        <p:spPr>
          <a:xfrm>
            <a:off x="1523880" y="1463040"/>
            <a:ext cx="9143640" cy="2340360"/>
          </a:xfrm>
          <a:prstGeom prst="rect">
            <a:avLst/>
          </a:prstGeom>
          <a:noFill/>
          <a:ln w="0">
            <a:noFill/>
          </a:ln>
        </p:spPr>
        <p:txBody>
          <a:bodyPr anchor="b">
            <a:normAutofit fontScale="91000"/>
          </a:bodyPr>
          <a:p>
            <a:pPr algn="r">
              <a:lnSpc>
                <a:spcPct val="90000"/>
              </a:lnSpc>
              <a:buNone/>
            </a:pPr>
            <a:r>
              <a:rPr b="1" lang="fr-FR" sz="6000" spc="-1" strike="noStrike" cap="all">
                <a:solidFill>
                  <a:srgbClr val="ffffff"/>
                </a:solidFill>
                <a:latin typeface="Univers"/>
              </a:rPr>
              <a:t>Résultats et interprétations de l’étude guidée</a:t>
            </a:r>
            <a:endParaRPr b="0" lang="fr-FR" sz="6000" spc="-1" strike="noStrike">
              <a:solidFill>
                <a:srgbClr val="000000"/>
              </a:solidFill>
              <a:latin typeface="Univer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{3B8235F7-0858-49E1-B16F-231F330C695C}tf89338750_win32</Template>
  <TotalTime>177</TotalTime>
  <Application>LibreOffice/7.3.7.2$Linux_X86_64 LibreOffice_project/30$Build-2</Application>
  <AppVersion>15.0000</AppVersion>
  <Words>725</Words>
  <Paragraphs>112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2023-01-12T20:42:50Z</dcterms:created>
  <dc:creator>Aires Caldeira</dc:creator>
  <dc:description/>
  <dc:language>fr-FR</dc:language>
  <cp:lastModifiedBy/>
  <dcterms:modified xsi:type="dcterms:W3CDTF">2023-01-13T14:03:50Z</dcterms:modified>
  <cp:revision>16</cp:revision>
  <dc:subject/>
  <dc:title>Projet FAO</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Notes">
    <vt:i4>15</vt:i4>
  </property>
  <property fmtid="{D5CDD505-2E9C-101B-9397-08002B2CF9AE}" pid="4" name="PresentationFormat">
    <vt:lpwstr>Grand écran</vt:lpwstr>
  </property>
  <property fmtid="{D5CDD505-2E9C-101B-9397-08002B2CF9AE}" pid="5" name="Slides">
    <vt:i4>21</vt:i4>
  </property>
</Properties>
</file>